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7315200" cy="9601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4/1/24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villa17@gmail.com" TargetMode="External"/><Relationship Id="rId2" Type="http://schemas.openxmlformats.org/officeDocument/2006/relationships/hyperlink" Target="mailto:hvilla@mat.uson.m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uler.mat.uson.mx/~havillam/ca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s.statcounter.com/platform-market-share/desktop-mobile-tablet/worldwide/#monthly-200901-20230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s.statcounter.com/platform-market-share/desktop-mobile-tablet/worldwide/#monthly-200901-20230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Arquitectura de computadoras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44680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Héctor Antonio Villa Martínez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hector punto villa arroba unison punto mx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hvilla arroba mat punto uson punto mx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hvilla17 arroba gmail punto com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660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Estudiar la arquitectura y organización de una computadora, para conocer: </a:t>
            </a:r>
          </a:p>
          <a:p>
            <a:pPr lvl="1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relación de un lenguaje de alto nivel y un lenguaje de máquina.</a:t>
            </a:r>
          </a:p>
          <a:p>
            <a:pPr lvl="1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Cómo el hardware ejecuta los programas.</a:t>
            </a:r>
          </a:p>
          <a:p>
            <a:pPr lvl="1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Cómo un programa puede aprovechar la arquitectura de la CPU para correr más rápido.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86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Temario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Sistemas numéricos</a:t>
            </a:r>
          </a:p>
          <a:p>
            <a:r>
              <a:rPr lang="es-MX" dirty="0"/>
              <a:t>Lenguaje ensamblador MIPS</a:t>
            </a:r>
          </a:p>
          <a:p>
            <a:r>
              <a:rPr lang="es-MX" dirty="0"/>
              <a:t>CPU (</a:t>
            </a:r>
            <a:r>
              <a:rPr lang="es-MX" dirty="0" err="1"/>
              <a:t>aka</a:t>
            </a:r>
            <a:r>
              <a:rPr lang="es-MX" dirty="0"/>
              <a:t> unidad central de procesamiento o procesador)</a:t>
            </a:r>
          </a:p>
          <a:p>
            <a:r>
              <a:rPr lang="es-MX" dirty="0"/>
              <a:t>Optimización de programas</a:t>
            </a:r>
          </a:p>
          <a:p>
            <a:r>
              <a:rPr lang="es-MX" dirty="0"/>
              <a:t>Memoria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842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Computer Organization and Design: The Hardware/Software Interface. 5th Edition.</a:t>
            </a:r>
          </a:p>
          <a:p>
            <a:pPr marL="0" indent="0">
              <a:buNone/>
            </a:pPr>
            <a:r>
              <a:rPr lang="en-US" dirty="0"/>
              <a:t>   David A. Patterson y John L. Hennessy.</a:t>
            </a:r>
          </a:p>
          <a:p>
            <a:pPr marL="0" indent="0">
              <a:buNone/>
            </a:pPr>
            <a:r>
              <a:rPr lang="en-US" dirty="0"/>
              <a:t>   Morgan Kaufmann.</a:t>
            </a:r>
          </a:p>
          <a:p>
            <a:pPr marL="0" indent="0">
              <a:buNone/>
            </a:pPr>
            <a:r>
              <a:rPr lang="en-US" dirty="0"/>
              <a:t>   San Francisco, CA, 2014.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992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Material adicional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Temario, </a:t>
            </a:r>
            <a:r>
              <a:rPr lang="es-MX" dirty="0" err="1"/>
              <a:t>slides</a:t>
            </a:r>
            <a:r>
              <a:rPr lang="es-MX" dirty="0"/>
              <a:t>, tareas y avisos en la página del curso:</a:t>
            </a:r>
          </a:p>
          <a:p>
            <a:r>
              <a:rPr lang="es-MX" dirty="0">
                <a:hlinkClick r:id="rId2"/>
              </a:rPr>
              <a:t>http://euler.mat.uson.mx/~havillam/ca/index.html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887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Era </a:t>
            </a:r>
            <a:r>
              <a:rPr lang="es-MX" dirty="0" err="1"/>
              <a:t>PostPC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pPr marL="0" indent="0">
              <a:buNone/>
            </a:pPr>
            <a:r>
              <a:rPr lang="es-MX" sz="1500" b="1" dirty="0"/>
              <a:t>Fuente: </a:t>
            </a:r>
            <a:r>
              <a:rPr lang="es-MX" sz="1500" b="1" dirty="0">
                <a:hlinkClick r:id="rId2"/>
              </a:rPr>
              <a:t>https://gs.statcounter.com/platform-market-share/desktop-mobile-tablet/worldwide/#monthly-200901-202301</a:t>
            </a:r>
            <a:endParaRPr lang="es-MX" sz="15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71314"/>
            <a:ext cx="7272808" cy="379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3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Era </a:t>
            </a:r>
            <a:r>
              <a:rPr lang="es-MX" dirty="0" err="1"/>
              <a:t>PostPC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pPr marL="0" indent="0">
              <a:buNone/>
            </a:pPr>
            <a:r>
              <a:rPr lang="es-MX" sz="1500" b="1" dirty="0"/>
              <a:t>Fuente: </a:t>
            </a:r>
            <a:r>
              <a:rPr lang="es-MX" sz="1500" b="1" dirty="0">
                <a:hlinkClick r:id="rId2"/>
              </a:rPr>
              <a:t>https://gs.statcounter.com/platform-market-share/desktop-mobile-tablet/worldwide/#monthly-200901-202301</a:t>
            </a:r>
            <a:endParaRPr lang="es-MX" sz="15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72830"/>
              </p:ext>
            </p:extLst>
          </p:nvPr>
        </p:nvGraphicFramePr>
        <p:xfrm>
          <a:off x="1524000" y="1935480"/>
          <a:ext cx="609600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70422724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9361594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2356356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19569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Fecha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Desktop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Tablet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936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Enero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99.33%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0.67%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331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Enero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95.7%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4.3%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357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Enero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82.41%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13.56%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4.03%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506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Enero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62.38%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31.06%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6.55%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066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Enero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45.27%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49.6%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5.13%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94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Enero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47.02%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49.11%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3.87%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04965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s-MX" dirty="0"/>
                        <a:t>Enero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41.45%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55.68%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2.87%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1321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s-MX" dirty="0"/>
                        <a:t>Enero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39.28%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58.6%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2.12%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869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589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Características CPU modernas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Ejecución fuera de orden. Las instrucciones no necesariamente se ejecutan en el orden del programa.</a:t>
            </a:r>
          </a:p>
          <a:p>
            <a:r>
              <a:rPr lang="es-MX" dirty="0"/>
              <a:t>Paralelismo. Ejecutan varias instrucciones a la vez.</a:t>
            </a:r>
          </a:p>
          <a:p>
            <a:r>
              <a:rPr lang="es-MX" dirty="0" err="1"/>
              <a:t>Pipelining</a:t>
            </a:r>
            <a:r>
              <a:rPr lang="es-MX" dirty="0"/>
              <a:t>. Ejecutan una secuencia de instrucciones de forma traslapada.</a:t>
            </a:r>
          </a:p>
          <a:p>
            <a:r>
              <a:rPr lang="es-MX" dirty="0"/>
              <a:t>Especulación. Intentan adivinar el camino de ejecución.</a:t>
            </a:r>
          </a:p>
          <a:p>
            <a:r>
              <a:rPr lang="es-MX" dirty="0"/>
              <a:t>Bajo consumo de energía. Importante en las CPU móviles.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531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Características CPU modernas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Jerarquía de memorias. Varias memorias con distinta capacidad y rapidez organizadas en una jerarquía.</a:t>
            </a:r>
          </a:p>
          <a:p>
            <a:r>
              <a:rPr lang="es-MX" dirty="0" err="1"/>
              <a:t>Multicore</a:t>
            </a:r>
            <a:r>
              <a:rPr lang="es-MX" dirty="0"/>
              <a:t>. Varios núcleos (</a:t>
            </a:r>
            <a:r>
              <a:rPr lang="es-MX" dirty="0" err="1"/>
              <a:t>cores</a:t>
            </a:r>
            <a:r>
              <a:rPr lang="es-MX" dirty="0"/>
              <a:t>). Cada núcleo es una CPU independiente.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FF000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</TotalTime>
  <Words>364</Words>
  <Application>Microsoft Macintosh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 2</vt:lpstr>
      <vt:lpstr>Flujo</vt:lpstr>
      <vt:lpstr>Arquitectura de computadoras</vt:lpstr>
      <vt:lpstr>Objetivos</vt:lpstr>
      <vt:lpstr>Temario</vt:lpstr>
      <vt:lpstr>Bibliografía</vt:lpstr>
      <vt:lpstr>Material adicional</vt:lpstr>
      <vt:lpstr>Era PostPC</vt:lpstr>
      <vt:lpstr>Era PostPC</vt:lpstr>
      <vt:lpstr>Características CPU modernas</vt:lpstr>
      <vt:lpstr>Características CPU modernas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Arquitectura de computadoras</dc:title>
  <cp:lastModifiedBy>HECTOR ANTONIO VILLA MARTINEZ</cp:lastModifiedBy>
  <cp:revision>20</cp:revision>
  <cp:lastPrinted>2018-01-15T16:48:54Z</cp:lastPrinted>
  <dcterms:modified xsi:type="dcterms:W3CDTF">2024-01-04T21:44:30Z</dcterms:modified>
</cp:coreProperties>
</file>