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30"/>
  </p:notesMasterIdLst>
  <p:sldIdLst>
    <p:sldId id="257" r:id="rId3"/>
    <p:sldId id="258" r:id="rId4"/>
    <p:sldId id="261" r:id="rId5"/>
    <p:sldId id="285" r:id="rId6"/>
    <p:sldId id="259" r:id="rId7"/>
    <p:sldId id="262" r:id="rId8"/>
    <p:sldId id="286" r:id="rId9"/>
    <p:sldId id="263" r:id="rId10"/>
    <p:sldId id="264" r:id="rId11"/>
    <p:sldId id="265" r:id="rId12"/>
    <p:sldId id="266" r:id="rId13"/>
    <p:sldId id="280" r:id="rId14"/>
    <p:sldId id="288" r:id="rId15"/>
    <p:sldId id="267" r:id="rId16"/>
    <p:sldId id="289" r:id="rId17"/>
    <p:sldId id="284" r:id="rId18"/>
    <p:sldId id="268" r:id="rId19"/>
    <p:sldId id="269" r:id="rId20"/>
    <p:sldId id="273" r:id="rId21"/>
    <p:sldId id="274" r:id="rId22"/>
    <p:sldId id="287" r:id="rId23"/>
    <p:sldId id="275" r:id="rId24"/>
    <p:sldId id="276" r:id="rId25"/>
    <p:sldId id="277" r:id="rId26"/>
    <p:sldId id="278" r:id="rId27"/>
    <p:sldId id="279" r:id="rId28"/>
    <p:sldId id="281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82" d="100"/>
          <a:sy n="82" d="100"/>
        </p:scale>
        <p:origin x="11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A91AEF4-8E88-3F04-8065-2C47804B72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579BC94-0DDE-952B-6DC0-111BA3BA9C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22A17EB-439C-DE91-BDCF-B3F3B313C1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19087B-16E4-8FBA-2CE9-E0D64013DD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noProof="0"/>
              <a:t>Click to edit Master text styles</a:t>
            </a:r>
          </a:p>
          <a:p>
            <a:pPr lvl="1"/>
            <a:r>
              <a:rPr lang="en-US" altLang="es-MX" noProof="0"/>
              <a:t>Second level</a:t>
            </a:r>
          </a:p>
          <a:p>
            <a:pPr lvl="2"/>
            <a:r>
              <a:rPr lang="en-US" altLang="es-MX" noProof="0"/>
              <a:t>Third level</a:t>
            </a:r>
          </a:p>
          <a:p>
            <a:pPr lvl="3"/>
            <a:r>
              <a:rPr lang="en-US" altLang="es-MX" noProof="0"/>
              <a:t>Fourth level</a:t>
            </a:r>
          </a:p>
          <a:p>
            <a:pPr lvl="4"/>
            <a:r>
              <a:rPr lang="en-US" altLang="es-MX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3B787E5-92B4-2292-396E-E69309CFE9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610BE3F-3729-BA5D-12DB-0FDB683EE9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86796658-41EC-7448-BE28-399D262F2630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1A5CB5FE-C51A-5702-D836-ECEC80278C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C962FD-C464-8341-83B3-71B6D1B96816}" type="slidenum">
              <a:rPr lang="en-US" altLang="es-MX" sz="1300" smtClean="0"/>
              <a:pPr>
                <a:spcBef>
                  <a:spcPct val="0"/>
                </a:spcBef>
              </a:pPr>
              <a:t>1</a:t>
            </a:fld>
            <a:endParaRPr lang="en-US" altLang="es-MX" sz="13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F206097-51D9-CFC0-4BC1-1CBEEC68E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DFF02C8-D1F7-A19E-2FC0-4C0137644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F92464A4-1D80-1372-B4B9-F3CF63D6F0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C42213-8CD2-4C48-91C3-C20101092C25}" type="slidenum">
              <a:rPr lang="en-US" altLang="es-MX" sz="1300" smtClean="0"/>
              <a:pPr>
                <a:spcBef>
                  <a:spcPct val="0"/>
                </a:spcBef>
              </a:pPr>
              <a:t>12</a:t>
            </a:fld>
            <a:endParaRPr lang="en-US" altLang="es-MX" sz="13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7FB817C-D5F3-646A-2E37-193D622A7A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02E2881-02A1-CE67-AE7C-F6703FE2C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22190C2D-5CF5-A8E1-7FF1-274824214D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66D94B-B125-B846-B5EB-535470C0F03B}" type="slidenum">
              <a:rPr lang="en-US" altLang="es-MX" sz="1300" smtClean="0"/>
              <a:pPr>
                <a:spcBef>
                  <a:spcPct val="0"/>
                </a:spcBef>
              </a:pPr>
              <a:t>14</a:t>
            </a:fld>
            <a:endParaRPr lang="en-US" altLang="es-MX" sz="13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0687284-F954-999A-5224-50E759400B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CFCC8C3-679D-9E17-613C-FCE85962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D41EC7C3-AF59-69D3-71E9-EC95698D11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C5F563-CCD7-6E4A-85A0-F1F9525687FF}" type="slidenum">
              <a:rPr lang="en-US" altLang="es-MX" sz="1300" smtClean="0"/>
              <a:pPr>
                <a:spcBef>
                  <a:spcPct val="0"/>
                </a:spcBef>
              </a:pPr>
              <a:t>17</a:t>
            </a:fld>
            <a:endParaRPr lang="en-US" altLang="es-MX" sz="13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9D01DCFA-62C5-7B49-9819-DFE92956EE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4B8A720-B5A7-3A97-6E29-E9F5E5DFC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3E52C50B-6A2E-398D-3BF0-233B838C57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80F673-6BC7-524E-9B34-91CF24ADDD80}" type="slidenum">
              <a:rPr lang="en-US" altLang="es-MX" sz="1300" smtClean="0"/>
              <a:pPr>
                <a:spcBef>
                  <a:spcPct val="0"/>
                </a:spcBef>
              </a:pPr>
              <a:t>18</a:t>
            </a:fld>
            <a:endParaRPr lang="en-US" altLang="es-MX" sz="130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C38F1154-DD41-197D-0581-EDD633EF9D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09C2343-9589-6873-681E-7A6A0872F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232F3131-3B5E-515C-AB41-E16664FCF9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DC9E10-2286-F640-AD5D-5E8C587F0F4F}" type="slidenum">
              <a:rPr lang="en-US" altLang="es-MX" sz="1300" smtClean="0"/>
              <a:pPr>
                <a:spcBef>
                  <a:spcPct val="0"/>
                </a:spcBef>
              </a:pPr>
              <a:t>19</a:t>
            </a:fld>
            <a:endParaRPr lang="en-US" altLang="es-MX" sz="13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B9DEFACB-F140-8812-E3E2-7F28B5C5CB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786B31C-D76D-4C35-9784-BA75F6A56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E283A1E9-94B5-D7FA-AF4C-69F2E5A60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9706D-9536-EE45-9963-E68C2D8C0C49}" type="slidenum">
              <a:rPr lang="en-US" altLang="es-MX" sz="1300" smtClean="0"/>
              <a:pPr>
                <a:spcBef>
                  <a:spcPct val="0"/>
                </a:spcBef>
              </a:pPr>
              <a:t>20</a:t>
            </a:fld>
            <a:endParaRPr lang="en-US" altLang="es-MX" sz="13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9B68E6EC-2623-CBE7-0EAD-8AE2711F3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C85B6910-8E0B-BD87-F014-E26E02976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E24FA74E-6D94-54C0-9493-5C7579A11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A2834-7589-1049-A669-C0B96257CD9A}" type="slidenum">
              <a:rPr lang="en-US" altLang="es-MX" sz="1300" smtClean="0"/>
              <a:pPr>
                <a:spcBef>
                  <a:spcPct val="0"/>
                </a:spcBef>
              </a:pPr>
              <a:t>22</a:t>
            </a:fld>
            <a:endParaRPr lang="en-US" altLang="es-MX" sz="1300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A150FB33-5180-9DF0-B02B-905E65013D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04827262-7D52-9FC8-883D-D0C1A5A9E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399913CC-DD27-B2E7-C83C-B385AFD7E1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76586E-CB19-5143-B6DD-52A1B1339AC5}" type="slidenum">
              <a:rPr lang="en-US" altLang="es-MX" sz="1300" smtClean="0"/>
              <a:pPr>
                <a:spcBef>
                  <a:spcPct val="0"/>
                </a:spcBef>
              </a:pPr>
              <a:t>23</a:t>
            </a:fld>
            <a:endParaRPr lang="en-US" altLang="es-MX" sz="1300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2714081A-52E4-5A07-0B22-804A849A5E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E7933EE-9825-5A45-CC00-25B4E273F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ADBD4CEB-09AC-43FE-1120-39955A146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2A04DF-58D4-6A40-8328-7598E2CAAF0B}" type="slidenum">
              <a:rPr lang="en-US" altLang="es-MX" sz="1300" smtClean="0"/>
              <a:pPr>
                <a:spcBef>
                  <a:spcPct val="0"/>
                </a:spcBef>
              </a:pPr>
              <a:t>24</a:t>
            </a:fld>
            <a:endParaRPr lang="en-US" altLang="es-MX" sz="130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50DFBA66-3A24-1F15-5650-C1F9D72868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A0D7AC5-8F8C-3760-F9E1-A457DE525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BC9D2BF1-95AC-0A5E-C72E-90B4519383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AA4F7A-3E1E-204B-8023-EEF33A661158}" type="slidenum">
              <a:rPr lang="en-US" altLang="es-MX" sz="1300" smtClean="0"/>
              <a:pPr>
                <a:spcBef>
                  <a:spcPct val="0"/>
                </a:spcBef>
              </a:pPr>
              <a:t>25</a:t>
            </a:fld>
            <a:endParaRPr lang="en-US" altLang="es-MX" sz="1300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C65D91AA-C2DD-867E-105D-21A3D87E63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42A7A3F-CFC7-9FDF-A61F-BCCD2D09E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895A8405-5E0B-6A2D-E321-DAD89480A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BAB089-03DE-504E-BD0A-EA0C762B4B33}" type="slidenum">
              <a:rPr lang="en-US" altLang="es-MX" sz="1300" smtClean="0"/>
              <a:pPr>
                <a:spcBef>
                  <a:spcPct val="0"/>
                </a:spcBef>
              </a:pPr>
              <a:t>2</a:t>
            </a:fld>
            <a:endParaRPr lang="en-US" altLang="es-MX" sz="13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AD94B66D-540C-A6A4-CDC9-5086070366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CB0833D-FB11-A3C4-9192-D0870C465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168118FB-478D-7C14-6FC7-97332D70C4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BC6D3F-9449-9C43-9098-A85AE9FA68C8}" type="slidenum">
              <a:rPr lang="en-US" altLang="es-MX" sz="1300" smtClean="0"/>
              <a:pPr>
                <a:spcBef>
                  <a:spcPct val="0"/>
                </a:spcBef>
              </a:pPr>
              <a:t>26</a:t>
            </a:fld>
            <a:endParaRPr lang="en-US" altLang="es-MX" sz="1300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AB61BA9-2DD6-5BE9-27D9-0BDB92E9B0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0A7AD60-9DA0-FA42-E5E9-DA04D53F5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15D8A916-F967-BD38-458E-8306F49B61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500F4A-C1EF-A94D-80FA-2AF04B8604BE}" type="slidenum">
              <a:rPr lang="en-US" altLang="es-MX" sz="1300" smtClean="0"/>
              <a:pPr>
                <a:spcBef>
                  <a:spcPct val="0"/>
                </a:spcBef>
              </a:pPr>
              <a:t>27</a:t>
            </a:fld>
            <a:endParaRPr lang="en-US" altLang="es-MX" sz="1300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B5811CA4-CC25-B9E7-7637-10E4D4F40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0762C79-36E1-A404-B89E-0C33BA91F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4675B95E-C119-B2C0-36FA-EE2BF63060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03B64D-F232-084D-B52B-4D01E99182CE}" type="slidenum">
              <a:rPr lang="en-US" altLang="es-MX" sz="1300" smtClean="0"/>
              <a:pPr>
                <a:spcBef>
                  <a:spcPct val="0"/>
                </a:spcBef>
              </a:pPr>
              <a:t>3</a:t>
            </a:fld>
            <a:endParaRPr lang="en-US" altLang="es-MX" sz="13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8568716-46F5-F979-CED7-7B8F4226B5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A97A074-FE3A-E8D3-9627-1A12B7C95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0905E3D8-5639-E866-9704-6F557C76C8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D94548-008A-AE46-937D-6EE25F5CA2B2}" type="slidenum">
              <a:rPr lang="en-US" altLang="es-MX" sz="1300" smtClean="0"/>
              <a:pPr>
                <a:spcBef>
                  <a:spcPct val="0"/>
                </a:spcBef>
              </a:pPr>
              <a:t>5</a:t>
            </a:fld>
            <a:endParaRPr lang="en-US" altLang="es-MX" sz="13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5F58FFC-FC85-9D38-55AE-08EFBC4AC5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76B64C1-26A5-6B70-0E42-99E49A05F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7345BC17-EF19-568D-2E49-FE76AF04D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CA9F4-55A4-634B-8E13-A2BB7F60997D}" type="slidenum">
              <a:rPr lang="en-US" altLang="es-MX" sz="1300" smtClean="0"/>
              <a:pPr>
                <a:spcBef>
                  <a:spcPct val="0"/>
                </a:spcBef>
              </a:pPr>
              <a:t>6</a:t>
            </a:fld>
            <a:endParaRPr lang="en-US" altLang="es-MX" sz="13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96DA5AD-9569-E497-3205-923D72B782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7B99CDF-FF78-04D9-04C6-2DA112A6D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5FE04DCB-4ACB-3265-D443-D513BCE58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5A25FB-5E5D-3549-A00F-5046AD796C23}" type="slidenum">
              <a:rPr lang="en-US" altLang="es-MX" sz="1300" smtClean="0"/>
              <a:pPr>
                <a:spcBef>
                  <a:spcPct val="0"/>
                </a:spcBef>
              </a:pPr>
              <a:t>8</a:t>
            </a:fld>
            <a:endParaRPr lang="en-US" altLang="es-MX" sz="13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5679D33-3FF6-04AE-3D67-EA6E3A023F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6B208E6-2EE6-47DD-DE3F-E9A7A566E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A76B9775-1618-35A9-28D9-504F10AE9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79D561-2379-EC4D-89CF-D4C09339ABF1}" type="slidenum">
              <a:rPr lang="en-US" altLang="es-MX" sz="1300" smtClean="0"/>
              <a:pPr>
                <a:spcBef>
                  <a:spcPct val="0"/>
                </a:spcBef>
              </a:pPr>
              <a:t>9</a:t>
            </a:fld>
            <a:endParaRPr lang="en-US" altLang="es-MX" sz="13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6A32E6E-ED08-80C7-A37E-40D33C66A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4F0A120-ED01-7390-D46B-9CFF9BC77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153E126F-3E67-C1A9-27D7-4C056DB985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C4A9F0-E5B8-2840-A5AE-CAEC76FA5C8F}" type="slidenum">
              <a:rPr lang="en-US" altLang="es-MX" sz="1300" smtClean="0"/>
              <a:pPr>
                <a:spcBef>
                  <a:spcPct val="0"/>
                </a:spcBef>
              </a:pPr>
              <a:t>10</a:t>
            </a:fld>
            <a:endParaRPr lang="en-US" altLang="es-MX" sz="13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8449301-DE9E-BB12-D8A0-72F0352861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B7BA92C-3AB4-ECF7-116E-7599C7E04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7A954EA0-967C-B564-DA95-090275F823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7BA4DB-928D-0143-9CAF-307C61E30895}" type="slidenum">
              <a:rPr lang="en-US" altLang="es-MX" sz="1300" smtClean="0"/>
              <a:pPr>
                <a:spcBef>
                  <a:spcPct val="0"/>
                </a:spcBef>
              </a:pPr>
              <a:t>11</a:t>
            </a:fld>
            <a:endParaRPr lang="en-US" altLang="es-MX" sz="13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C73FFD7-2A66-BB22-C466-667EC3C72C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8697901-7415-7BD0-50C4-5EED07139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B5385D39-0858-F1E7-8BBE-A177E1CA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E655B-F903-EF4C-AC60-31ACE775D842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DF377DEA-8FEB-FB82-76BE-3980C063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EFCB9CCB-E051-AD5B-3F23-DA2B0388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0ED5-F0C7-3348-9E77-0F564AFD479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5793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21853423-6C13-BE18-558E-C4A1D2C3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54AFF-6B8C-4644-98AE-D789B3718175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687EB517-2BF6-2084-44D0-07777140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7FD1D1CF-4C41-D7BE-B27B-B9B483CD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F5756-5F7E-C645-BD96-71FB4ED3F53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7295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522325AB-5015-A565-DC6C-686C8143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EFB4E-1E3E-1243-81A7-804739C2D0D0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8416CDFB-B3C5-970B-74FE-F0CA192C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6880FB41-3CE2-5183-4A08-87DAB9B2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7F27-FF94-124A-9990-BE95EC557A6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98982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D651BD8C-5E9F-EC5F-0569-CA164DA90373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E7E85038-A839-E9AC-47C9-3A28936A174E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F08CF1D1-EDE8-980E-A282-41F46C93E1A5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34BA2DA0-F9E6-FF83-0A6E-22905D8B065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D158713C-7F7D-09BC-4EEE-8A84CAF0F34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3316" name="Title Placeholder 8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MX" noProof="0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pPr lvl="0"/>
            <a:r>
              <a:rPr lang="en-US" altLang="es-MX" noProof="0"/>
              <a:t>Click to edit Master subtitle style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33269FC8-31E2-CB5A-4828-0917DD42B4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A62EB-21FA-474D-9ECE-24D85956F316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C16B40FF-EFFC-B099-6BB7-C44D6847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29ADE9CA-54C9-73D0-A05A-1DC0F09E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601D5-425E-0148-9764-253C37B8EDA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44440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0C6FE4F-D91E-3181-37D2-037D3021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64E90-0081-9949-9D0E-EAE20133E8A0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D4997AA-CFD4-CA0D-DA1B-653DD8C3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4D8FBA2-CAC0-3FBD-7CFD-22C5591C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56286-369C-F54E-84A2-D8D6633123B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19317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C41E976-BB09-9085-D968-B9EA998C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8D64-C848-2245-8BA5-4B4963A784BB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1912DC4-80A8-40DA-75E8-5551B5DA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F43C671-BF3D-04D6-3AB5-6C078DE9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C06D0-9984-4846-A672-4C218CA5B99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48930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8527095-1396-F20E-B519-A4C616B4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3240C-CFA0-2F43-87A1-C3C59108EC07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CEBB165-F799-2369-D891-B12F84AB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90415021-EF47-7E29-2B33-ABEF931B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CC279-81A9-864B-9633-91D8C7DED8A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9158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5BAA4036-AB3D-9961-A25D-F2874B90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8750-6013-8D4A-8106-766A582F8655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503A7292-4544-6703-1704-257C72B0F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65D4EE23-45B5-AAB3-4C99-14418691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395-229C-CE41-B7FE-C2B133C5FC6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42115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A7FB6082-43C8-6EAC-5DCF-B14FACE7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DD84-C668-734E-8FFE-E74F4CA7B961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E44BEB69-B662-F179-32C7-BC1E41A6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65DE66A1-FDFA-528E-DC24-3216B2A5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A7BC-50AA-B14E-B930-ECB57C68E05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49519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45F9EDD7-07EE-A654-070E-E28104EC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D0E3E-5E95-E947-AE2E-690732B8DA0C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ED2E81B4-49BC-B216-B866-455A6E2B6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3F2CE1A8-6069-3280-39D2-8D7279B4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E4D74-C9B0-4D43-8BFA-CA571853B5D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60963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7291CED-BD8D-B6E5-5FF3-A6657439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2CD7C-7272-734E-BD2C-E78F2A79C445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308E16FD-4A14-A0CF-CE6B-91FABB734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D48DF7D9-DCDE-1D82-68AA-A278C51D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4E068-C091-1F40-B4C8-D9D224A13FE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8265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4D903D33-ACD7-DB21-9FCD-AB5D7108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336E-A439-A049-8531-CE9B482F3F60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052400C6-1844-D858-127E-AE9C93B1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EF8D14B7-5379-476E-D333-C4600227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9813-70E4-3345-A2CC-6DD8491AD77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57545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09AC3EF9-C105-CD35-7408-7DF6024E5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713BF-BAA8-914A-90D6-E29B8C39BA03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F241C162-D04C-194C-37BB-3CB8E0DE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514F5B9B-5EC4-EC93-6267-2C4E76621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15EB9-D4A1-5240-9094-1692ADA4DB1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841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A06190C-659F-1EE7-E41B-B0BA002D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A7567-5246-4241-95AB-338DDD3B705E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ED467C3-8046-A38A-D4A7-50A7C22C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1719F86D-438A-C9EC-A091-AA18EC04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FFEC-FAE3-514F-BC18-0F6F939A7C4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62809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0DA3AD5-CFA9-9E15-50EB-AC51C7DB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6D24-464D-384F-B82E-D202982F5702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388A236-DFC7-2651-9473-C721EAB8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120F983E-FC71-3C09-04CF-D94F0AE9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C5475-EBDA-D845-A3A4-F3B94765B9A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3495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54DD6270-CA09-EE29-F41F-A182E991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AC09-3576-334D-BCE7-F0DA181FC8CE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73E722BC-58E1-4F03-5608-D22E49D64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8451903F-C7D3-492B-FF7C-682C0941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E64A-727F-1D41-B3B5-F09C4C2AC35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3429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8CE7488A-EA34-FF10-CF51-A6DA66EB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72114-D269-2842-BCF8-86E342036032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14CFC70F-ECAF-7069-E1C2-EDDAB54C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79D2D874-FEC6-2E7E-EE91-5831A8BB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1E33B-3A0E-5445-BC25-83DDB6F62A8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6882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29">
            <a:extLst>
              <a:ext uri="{FF2B5EF4-FFF2-40B4-BE49-F238E27FC236}">
                <a16:creationId xmlns:a16="http://schemas.microsoft.com/office/drawing/2014/main" id="{59840AC9-01B4-A2BE-05EE-D56F359A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EF5A7-4E3E-1747-B97B-0BE616AF0A9A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8" name="Footer Placeholder 18">
            <a:extLst>
              <a:ext uri="{FF2B5EF4-FFF2-40B4-BE49-F238E27FC236}">
                <a16:creationId xmlns:a16="http://schemas.microsoft.com/office/drawing/2014/main" id="{2C3B5C3F-F903-9058-992E-C7EABB2E9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9" name="Slide Number Placeholder 26">
            <a:extLst>
              <a:ext uri="{FF2B5EF4-FFF2-40B4-BE49-F238E27FC236}">
                <a16:creationId xmlns:a16="http://schemas.microsoft.com/office/drawing/2014/main" id="{8FA9AFD4-0ADC-A365-10E9-34999531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C3DC-507A-FD4F-BC84-804B062830E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1332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29">
            <a:extLst>
              <a:ext uri="{FF2B5EF4-FFF2-40B4-BE49-F238E27FC236}">
                <a16:creationId xmlns:a16="http://schemas.microsoft.com/office/drawing/2014/main" id="{E64F75C1-9C4D-35E1-9B75-6FA6DE7D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148D-D70C-884F-B795-112B225A11A6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4" name="Footer Placeholder 18">
            <a:extLst>
              <a:ext uri="{FF2B5EF4-FFF2-40B4-BE49-F238E27FC236}">
                <a16:creationId xmlns:a16="http://schemas.microsoft.com/office/drawing/2014/main" id="{831D3757-F2D5-8B41-743E-07C381A8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292C07C5-9DA4-8DDE-4AB5-E4DEC2611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77E59-66F0-8C47-B5F9-D556AA3EDA6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6579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71B68AB6-FE7C-23AA-159E-9E28D1701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A91B4-3CF4-7446-B812-EC5393FDAE63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B197B6E3-589D-40F7-F00F-72BAB6BBB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0E0FC680-E99D-1E1A-AEE9-DE5E4CED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751CE-D286-2B4F-9301-297075A1669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8756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04176448-6E48-E41C-2936-A586ACD98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54D3-5063-B74A-8607-23D1A999C305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FF4C8D0E-E989-E9B3-AA6B-233FACF1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1F97EB62-362E-595F-032E-7793A8136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F416A-9FA7-5C4A-98E7-BA13535FA22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5297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B2FCD2CB-F0AE-26DD-0D38-A11B7300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5063-69AA-164A-BFD7-D20C339DCBD1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206AA86A-E9BE-8393-3CBE-A001329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79FA13BC-6FE4-68D0-F7AD-FB1C98D6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1BE7-5D0B-6847-865D-9A8823299FB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3251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F8694216-3AA0-6B87-3351-F59DB0EB7B32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4D0E43C-7418-6859-E71A-ACC3FECF113B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1028" name="Group 1">
            <a:extLst>
              <a:ext uri="{FF2B5EF4-FFF2-40B4-BE49-F238E27FC236}">
                <a16:creationId xmlns:a16="http://schemas.microsoft.com/office/drawing/2014/main" id="{0BAD1350-B78F-82D7-719F-1F62EA251735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57F683A-D9D7-60A0-5979-0E0F81ADC46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E513E97A-685E-5CD9-8C46-F4915DC70F6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9" name="Title Placeholder 8">
            <a:extLst>
              <a:ext uri="{FF2B5EF4-FFF2-40B4-BE49-F238E27FC236}">
                <a16:creationId xmlns:a16="http://schemas.microsoft.com/office/drawing/2014/main" id="{9267B797-E8B8-12BA-E833-528C0E4784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030" name="Text Placeholder 29">
            <a:extLst>
              <a:ext uri="{FF2B5EF4-FFF2-40B4-BE49-F238E27FC236}">
                <a16:creationId xmlns:a16="http://schemas.microsoft.com/office/drawing/2014/main" id="{A1A6624D-CAB6-D2B6-9DB5-771C7EE5C6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4" name="Date Placeholder 29">
            <a:extLst>
              <a:ext uri="{FF2B5EF4-FFF2-40B4-BE49-F238E27FC236}">
                <a16:creationId xmlns:a16="http://schemas.microsoft.com/office/drawing/2014/main" id="{E882C997-8AEA-72C1-A759-CA1CE52FD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fld id="{5AB5723D-77ED-CD4D-A604-D5C67F32D220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15" name="Footer Placeholder 18">
            <a:extLst>
              <a:ext uri="{FF2B5EF4-FFF2-40B4-BE49-F238E27FC236}">
                <a16:creationId xmlns:a16="http://schemas.microsoft.com/office/drawing/2014/main" id="{BFC7872D-1AC1-F7AE-3597-98791D219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16" name="Slide Number Placeholder 26">
            <a:extLst>
              <a:ext uri="{FF2B5EF4-FFF2-40B4-BE49-F238E27FC236}">
                <a16:creationId xmlns:a16="http://schemas.microsoft.com/office/drawing/2014/main" id="{5D4D1824-3541-7E2D-FF44-2CB30C096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0CAE605-A007-B348-8F24-BBEAEFFAE0E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409AD2B-1177-C401-6654-2E4ABFF3115C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B282137-DB89-F9D0-6DC7-FB6E109B479F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3316" name="Title Placeholder 8">
            <a:extLst>
              <a:ext uri="{FF2B5EF4-FFF2-40B4-BE49-F238E27FC236}">
                <a16:creationId xmlns:a16="http://schemas.microsoft.com/office/drawing/2014/main" id="{87A14B8A-3C91-9406-C566-6043540F4F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3317" name="Text Placeholder 29">
            <a:extLst>
              <a:ext uri="{FF2B5EF4-FFF2-40B4-BE49-F238E27FC236}">
                <a16:creationId xmlns:a16="http://schemas.microsoft.com/office/drawing/2014/main" id="{463BCE5E-ABEF-AF39-F5A1-C2A294EF51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51DB20-BA9B-B254-C8F9-880A5C661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fld id="{885CE6C6-8CA6-214A-BD3B-0A1138E5624D}" type="datetime1">
              <a:rPr lang="es-ES" altLang="es-MX"/>
              <a:pPr>
                <a:defRPr/>
              </a:pPr>
              <a:t>14/02/2024</a:t>
            </a:fld>
            <a:r>
              <a:rPr lang="es-ES" altLang="es-MX"/>
              <a:t>Universidad de Sonora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D0D89AF-30F9-1414-C7C0-857132830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/>
              <a:t>Arquitectura de Computadoras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189CB11-D45B-369C-49DD-16F525D0F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30000"/>
                </a:solidFill>
              </a:defRPr>
            </a:lvl1pPr>
          </a:lstStyle>
          <a:p>
            <a:pPr>
              <a:defRPr/>
            </a:pPr>
            <a:fld id="{15E3A3CB-0ED5-134C-A6F1-F01CC5602CF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grpSp>
        <p:nvGrpSpPr>
          <p:cNvPr id="13321" name="Group 1">
            <a:extLst>
              <a:ext uri="{FF2B5EF4-FFF2-40B4-BE49-F238E27FC236}">
                <a16:creationId xmlns:a16="http://schemas.microsoft.com/office/drawing/2014/main" id="{ECA20619-7549-2A6D-BFF1-6E9008F00770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F705B41-3B75-0336-FCDA-88052C12663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A8767B8-BF14-E575-DE46-A86B86B97DD7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08CF7320-88AE-F83E-FDBD-4D13FBF04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pPr algn="ctr" eaLnBrk="1" hangingPunct="1"/>
            <a:r>
              <a:rPr lang="es-MX" altLang="es-MX"/>
              <a:t>Procesadores superescalares</a:t>
            </a:r>
            <a:endParaRPr lang="en-US" altLang="es-MX"/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F028E9C1-5282-1537-DA21-7C39B703E5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rIns="18288"/>
          <a:lstStyle/>
          <a:p>
            <a:pPr eaLnBrk="1" hangingPunct="1"/>
            <a:r>
              <a:rPr lang="es-MX" altLang="es-MX"/>
              <a:t>Introducción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21">
            <a:extLst>
              <a:ext uri="{FF2B5EF4-FFF2-40B4-BE49-F238E27FC236}">
                <a16:creationId xmlns:a16="http://schemas.microsoft.com/office/drawing/2014/main" id="{19F325E3-CFEB-C40D-984B-073246F9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3010" name="Slide Number Placeholder 17">
            <a:extLst>
              <a:ext uri="{FF2B5EF4-FFF2-40B4-BE49-F238E27FC236}">
                <a16:creationId xmlns:a16="http://schemas.microsoft.com/office/drawing/2014/main" id="{B6C06750-21E2-EE4A-B648-A56C806A9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3CACEF-6057-6D48-96E5-B8A2C60DB1D1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43011" name="4 Marcador de pie de página">
            <a:extLst>
              <a:ext uri="{FF2B5EF4-FFF2-40B4-BE49-F238E27FC236}">
                <a16:creationId xmlns:a16="http://schemas.microsoft.com/office/drawing/2014/main" id="{FB339D1C-CF91-2DCC-0C9B-8A6776D7808E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3012" name="5 Marcador de número de diapositiva">
            <a:extLst>
              <a:ext uri="{FF2B5EF4-FFF2-40B4-BE49-F238E27FC236}">
                <a16:creationId xmlns:a16="http://schemas.microsoft.com/office/drawing/2014/main" id="{6B135CA8-70EA-B8DB-0F5D-4FB33404AA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C016D43-C293-5D49-BEC0-05639CCDD734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43013" name="Rectangle 2">
            <a:extLst>
              <a:ext uri="{FF2B5EF4-FFF2-40B4-BE49-F238E27FC236}">
                <a16:creationId xmlns:a16="http://schemas.microsoft.com/office/drawing/2014/main" id="{03F6FE05-40FD-BFCA-7D17-8E56A027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Clasificación</a:t>
            </a:r>
            <a:endParaRPr lang="en-US" altLang="es-MX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0A79003-26AE-6C99-485E-179637CF71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Superescalares estáticos.</a:t>
            </a:r>
          </a:p>
          <a:p>
            <a:pPr lvl="1" eaLnBrk="1" hangingPunct="1"/>
            <a:r>
              <a:rPr lang="es-MX" altLang="es-MX"/>
              <a:t>Scheduling estático. Las instrucciones se emiten y ejecutan en orden, pero pueden terminar en desorden.</a:t>
            </a:r>
          </a:p>
          <a:p>
            <a:pPr lvl="1" eaLnBrk="1" hangingPunct="1"/>
            <a:r>
              <a:rPr lang="es-MX" altLang="es-MX"/>
              <a:t>Emisión dinámica. El paquete de emisión no necesariamente tiene </a:t>
            </a:r>
            <a:r>
              <a:rPr lang="es-MX" altLang="es-MX" i="1"/>
              <a:t>n</a:t>
            </a:r>
            <a:r>
              <a:rPr lang="es-MX" altLang="es-MX"/>
              <a:t> instrucciones.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21">
            <a:extLst>
              <a:ext uri="{FF2B5EF4-FFF2-40B4-BE49-F238E27FC236}">
                <a16:creationId xmlns:a16="http://schemas.microsoft.com/office/drawing/2014/main" id="{28AC83E1-F359-B037-CF6B-A61F20FD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5058" name="Slide Number Placeholder 17">
            <a:extLst>
              <a:ext uri="{FF2B5EF4-FFF2-40B4-BE49-F238E27FC236}">
                <a16:creationId xmlns:a16="http://schemas.microsoft.com/office/drawing/2014/main" id="{4527B445-23DE-F630-8B53-6F1CC0C069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73A1D7-733F-F340-BCA4-0F04F62F7230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45059" name="4 Marcador de pie de página">
            <a:extLst>
              <a:ext uri="{FF2B5EF4-FFF2-40B4-BE49-F238E27FC236}">
                <a16:creationId xmlns:a16="http://schemas.microsoft.com/office/drawing/2014/main" id="{4B65627A-2EE8-6460-A691-EF80D71E8E4B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5060" name="5 Marcador de número de diapositiva">
            <a:extLst>
              <a:ext uri="{FF2B5EF4-FFF2-40B4-BE49-F238E27FC236}">
                <a16:creationId xmlns:a16="http://schemas.microsoft.com/office/drawing/2014/main" id="{F1DA1B4F-D515-A36F-6B5A-F617EACFEFA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E60570D-679C-FE4A-97F8-EE85F3A7C10A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45061" name="Rectangle 2">
            <a:extLst>
              <a:ext uri="{FF2B5EF4-FFF2-40B4-BE49-F238E27FC236}">
                <a16:creationId xmlns:a16="http://schemas.microsoft.com/office/drawing/2014/main" id="{A52D1F5B-1579-570D-5869-FEE6F327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Clasificación</a:t>
            </a:r>
            <a:endParaRPr lang="en-US" altLang="es-MX"/>
          </a:p>
        </p:txBody>
      </p:sp>
      <p:sp>
        <p:nvSpPr>
          <p:cNvPr id="43014" name="Rectangle 3">
            <a:extLst>
              <a:ext uri="{FF2B5EF4-FFF2-40B4-BE49-F238E27FC236}">
                <a16:creationId xmlns:a16="http://schemas.microsoft.com/office/drawing/2014/main" id="{119A8163-09AE-BA4F-1FB4-5F48910E5D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Superescalares dinámicos.</a:t>
            </a:r>
          </a:p>
          <a:p>
            <a:pPr lvl="1" eaLnBrk="1" hangingPunct="1"/>
            <a:r>
              <a:rPr lang="es-MX" altLang="es-MX"/>
              <a:t>Scheduling dinámico. Las instrucciones se emiten en orden, pero pueden correr y terminar en desorden.</a:t>
            </a:r>
          </a:p>
          <a:p>
            <a:pPr lvl="1" eaLnBrk="1" hangingPunct="1"/>
            <a:r>
              <a:rPr lang="es-MX" altLang="es-MX"/>
              <a:t>Emisión dinámica. El paquete de emisión no necesariamente tiene </a:t>
            </a:r>
            <a:r>
              <a:rPr lang="es-MX" altLang="es-MX" i="1"/>
              <a:t>n</a:t>
            </a:r>
            <a:r>
              <a:rPr lang="es-MX" altLang="es-MX"/>
              <a:t> instrucciones.</a:t>
            </a:r>
          </a:p>
          <a:p>
            <a:pPr lvl="1" eaLnBrk="1" hangingPunct="1"/>
            <a:r>
              <a:rPr lang="es-MX" altLang="es-MX"/>
              <a:t>Capacidad para especular brincos.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21">
            <a:extLst>
              <a:ext uri="{FF2B5EF4-FFF2-40B4-BE49-F238E27FC236}">
                <a16:creationId xmlns:a16="http://schemas.microsoft.com/office/drawing/2014/main" id="{0D1824FC-CD03-EEDE-174C-18762F5D8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7106" name="Slide Number Placeholder 17">
            <a:extLst>
              <a:ext uri="{FF2B5EF4-FFF2-40B4-BE49-F238E27FC236}">
                <a16:creationId xmlns:a16="http://schemas.microsoft.com/office/drawing/2014/main" id="{C961BD43-4A67-EE5F-267D-236CDD6E4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A930A0-F684-A041-B80B-22F341BF96EE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47107" name="4 Marcador de pie de página">
            <a:extLst>
              <a:ext uri="{FF2B5EF4-FFF2-40B4-BE49-F238E27FC236}">
                <a16:creationId xmlns:a16="http://schemas.microsoft.com/office/drawing/2014/main" id="{ADEC7697-CEA3-441E-7043-F60276D896CD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7108" name="5 Marcador de número de diapositiva">
            <a:extLst>
              <a:ext uri="{FF2B5EF4-FFF2-40B4-BE49-F238E27FC236}">
                <a16:creationId xmlns:a16="http://schemas.microsoft.com/office/drawing/2014/main" id="{6A6AFAEF-35DD-8BE3-CDDB-0C76662844D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5B6A8A3-5015-7445-9BCC-FDFA183CA899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47109" name="Rectangle 2">
            <a:extLst>
              <a:ext uri="{FF2B5EF4-FFF2-40B4-BE49-F238E27FC236}">
                <a16:creationId xmlns:a16="http://schemas.microsoft.com/office/drawing/2014/main" id="{BAEA9B53-A4B6-B1FE-4A75-4C955D58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Clasificación</a:t>
            </a:r>
            <a:endParaRPr lang="en-US" altLang="es-MX"/>
          </a:p>
        </p:txBody>
      </p:sp>
      <p:sp>
        <p:nvSpPr>
          <p:cNvPr id="47110" name="Rectangle 3">
            <a:extLst>
              <a:ext uri="{FF2B5EF4-FFF2-40B4-BE49-F238E27FC236}">
                <a16:creationId xmlns:a16="http://schemas.microsoft.com/office/drawing/2014/main" id="{BE34ABC9-B7B1-5BFC-FB21-19376F5DEE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MX" altLang="es-MX"/>
          </a:p>
        </p:txBody>
      </p:sp>
      <p:pic>
        <p:nvPicPr>
          <p:cNvPr id="47111" name="Picture 8">
            <a:extLst>
              <a:ext uri="{FF2B5EF4-FFF2-40B4-BE49-F238E27FC236}">
                <a16:creationId xmlns:a16="http://schemas.microsoft.com/office/drawing/2014/main" id="{4F757798-852B-1C87-356F-1C63F7754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5463"/>
            <a:ext cx="8243888" cy="4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C0848D0A-BEFA-4CFB-450A-EF1643C5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Peligros (</a:t>
            </a:r>
            <a:r>
              <a:rPr lang="en-US" altLang="en-MX"/>
              <a:t>hazards</a:t>
            </a:r>
            <a:r>
              <a:rPr lang="es-ES_tradnl" altLang="en-MX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DF9AD-58B0-9053-1FF7-450B60AFC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/>
              <a:t>Las CPUs superescalares tienen tres clases de peligros: estructurales, de datos y de control.</a:t>
            </a:r>
          </a:p>
          <a:p>
            <a:r>
              <a:rPr lang="es-MX" altLang="es-MX"/>
              <a:t>Los peligros estructurales son los mismos que en el pipeline y se resuelven de la misma forma.</a:t>
            </a:r>
          </a:p>
          <a:p>
            <a:r>
              <a:rPr lang="es-MX" altLang="es-MX"/>
              <a:t>Los peligros de control son los mismos que en el pipeline y se resuelven de la misma forma.</a:t>
            </a:r>
          </a:p>
          <a:p>
            <a:endParaRPr lang="es-ES_tradnl" altLang="en-MX"/>
          </a:p>
        </p:txBody>
      </p:sp>
      <p:sp>
        <p:nvSpPr>
          <p:cNvPr id="49155" name="Date Placeholder 3">
            <a:extLst>
              <a:ext uri="{FF2B5EF4-FFF2-40B4-BE49-F238E27FC236}">
                <a16:creationId xmlns:a16="http://schemas.microsoft.com/office/drawing/2014/main" id="{5CD18EFB-432C-86DE-504B-FA458470D87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B90C24-58F9-6F43-B696-FFCC802D1065}" type="datetime1">
              <a:rPr lang="es-ES" altLang="es-MX" smtClean="0">
                <a:solidFill>
                  <a:srgbClr val="045C75"/>
                </a:solidFill>
              </a:rPr>
              <a:pPr/>
              <a:t>14/02/2024</a:t>
            </a:fld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9156" name="Footer Placeholder 4">
            <a:extLst>
              <a:ext uri="{FF2B5EF4-FFF2-40B4-BE49-F238E27FC236}">
                <a16:creationId xmlns:a16="http://schemas.microsoft.com/office/drawing/2014/main" id="{105457AD-83C4-6008-378F-5A280EECF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9157" name="Slide Number Placeholder 5">
            <a:extLst>
              <a:ext uri="{FF2B5EF4-FFF2-40B4-BE49-F238E27FC236}">
                <a16:creationId xmlns:a16="http://schemas.microsoft.com/office/drawing/2014/main" id="{718FD820-4249-1A71-5F4D-1DE9D9C00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F71F02-E7F2-344C-BDE7-9A4B10E4985F}" type="slidenum">
              <a:rPr lang="pt-BR" altLang="en-US" smtClean="0">
                <a:solidFill>
                  <a:srgbClr val="F30000"/>
                </a:solidFill>
              </a:rPr>
              <a:pPr/>
              <a:t>13</a:t>
            </a:fld>
            <a:endParaRPr lang="pt-BR" altLang="en-US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21">
            <a:extLst>
              <a:ext uri="{FF2B5EF4-FFF2-40B4-BE49-F238E27FC236}">
                <a16:creationId xmlns:a16="http://schemas.microsoft.com/office/drawing/2014/main" id="{AC03C778-DABE-520F-550B-64A360084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0178" name="Slide Number Placeholder 17">
            <a:extLst>
              <a:ext uri="{FF2B5EF4-FFF2-40B4-BE49-F238E27FC236}">
                <a16:creationId xmlns:a16="http://schemas.microsoft.com/office/drawing/2014/main" id="{C6527313-722C-3A8E-C1F2-A00C43C60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C193FC-8493-B240-B04D-65C104415EA4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50179" name="4 Marcador de pie de página">
            <a:extLst>
              <a:ext uri="{FF2B5EF4-FFF2-40B4-BE49-F238E27FC236}">
                <a16:creationId xmlns:a16="http://schemas.microsoft.com/office/drawing/2014/main" id="{C6BED5AE-0B34-8478-65DA-27D023E1A2D1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0180" name="5 Marcador de número de diapositiva">
            <a:extLst>
              <a:ext uri="{FF2B5EF4-FFF2-40B4-BE49-F238E27FC236}">
                <a16:creationId xmlns:a16="http://schemas.microsoft.com/office/drawing/2014/main" id="{9C86C7FC-CB69-E79B-3B88-A44E17AA455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CC47257-B062-134D-842A-69D0795E5339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50181" name="Rectangle 2">
            <a:extLst>
              <a:ext uri="{FF2B5EF4-FFF2-40B4-BE49-F238E27FC236}">
                <a16:creationId xmlns:a16="http://schemas.microsoft.com/office/drawing/2014/main" id="{6B647321-2254-03F9-5994-30F1FD43B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(hazards)</a:t>
            </a:r>
            <a:endParaRPr lang="en-US" altLang="es-MX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BAD2477-4FDD-C676-33E6-D46A29327A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Las CPUs superescalares tienen tres peligros de datos: RAW (read-after-write), WAW (write-after-write) y WAR (write-after-read).</a:t>
            </a:r>
          </a:p>
          <a:p>
            <a:pPr eaLnBrk="1" hangingPunct="1"/>
            <a:r>
              <a:rPr lang="es-MX" altLang="es-MX"/>
              <a:t>Los peligros de datos se generan por dependencias entre instrucciones.</a:t>
            </a:r>
          </a:p>
          <a:p>
            <a:pPr eaLnBrk="1" hangingPunct="1"/>
            <a:r>
              <a:rPr lang="es-MX" altLang="es-MX"/>
              <a:t>Además de la dependencia de datos, también conocida como dependencia de datos verdadera que puede producir un peligro RAW, hay dos dependencias de </a:t>
            </a:r>
            <a:r>
              <a:rPr lang="es-MX" altLang="es-MX" i="1"/>
              <a:t>nombre</a:t>
            </a:r>
            <a:r>
              <a:rPr lang="es-MX" altLang="es-MX"/>
              <a:t>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CAB5EF37-837F-4EBF-7B54-7B7B8D99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Peligros (</a:t>
            </a:r>
            <a:r>
              <a:rPr lang="en-US" altLang="en-MX"/>
              <a:t>hazards</a:t>
            </a:r>
            <a:r>
              <a:rPr lang="es-ES_tradnl" altLang="en-MX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25FAC-DE7F-7AAC-2C64-0ADFAA540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n-MX"/>
              <a:t>Las dependencias de datos por nombre se pueden eliminar.</a:t>
            </a:r>
          </a:p>
          <a:p>
            <a:r>
              <a:rPr lang="es-ES_tradnl" altLang="en-MX"/>
              <a:t>Las dependencias de datos verdaderas </a:t>
            </a:r>
            <a:r>
              <a:rPr lang="es-ES_tradnl" altLang="en-MX" b="1"/>
              <a:t>no</a:t>
            </a:r>
            <a:r>
              <a:rPr lang="es-ES_tradnl" altLang="en-MX"/>
              <a:t> se pueden eliminar.</a:t>
            </a:r>
          </a:p>
        </p:txBody>
      </p:sp>
      <p:sp>
        <p:nvSpPr>
          <p:cNvPr id="52227" name="Date Placeholder 3">
            <a:extLst>
              <a:ext uri="{FF2B5EF4-FFF2-40B4-BE49-F238E27FC236}">
                <a16:creationId xmlns:a16="http://schemas.microsoft.com/office/drawing/2014/main" id="{FB032887-AF7C-16D3-307D-0B22D1340F0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5C9847-93D9-0B42-848B-F0019D6CD116}" type="datetime1">
              <a:rPr lang="es-ES" altLang="es-MX" smtClean="0">
                <a:solidFill>
                  <a:srgbClr val="045C75"/>
                </a:solidFill>
              </a:rPr>
              <a:pPr/>
              <a:t>14/02/2024</a:t>
            </a:fld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2228" name="Footer Placeholder 4">
            <a:extLst>
              <a:ext uri="{FF2B5EF4-FFF2-40B4-BE49-F238E27FC236}">
                <a16:creationId xmlns:a16="http://schemas.microsoft.com/office/drawing/2014/main" id="{1D4AC3E8-3890-2B4C-4B27-9A89EDB762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2229" name="Slide Number Placeholder 5">
            <a:extLst>
              <a:ext uri="{FF2B5EF4-FFF2-40B4-BE49-F238E27FC236}">
                <a16:creationId xmlns:a16="http://schemas.microsoft.com/office/drawing/2014/main" id="{309DB092-808F-9582-9F58-896F44F2AF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6B7138-089F-1A4E-B9BC-520A19DDCF05}" type="slidenum">
              <a:rPr lang="pt-BR" altLang="en-US" smtClean="0">
                <a:solidFill>
                  <a:srgbClr val="F30000"/>
                </a:solidFill>
              </a:rPr>
              <a:pPr/>
              <a:t>15</a:t>
            </a:fld>
            <a:endParaRPr lang="pt-BR" altLang="en-US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1 Título">
            <a:extLst>
              <a:ext uri="{FF2B5EF4-FFF2-40B4-BE49-F238E27FC236}">
                <a16:creationId xmlns:a16="http://schemas.microsoft.com/office/drawing/2014/main" id="{979E1C19-903D-1819-A58A-4BAC52E6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n-US"/>
              <a:t>Dependencias verdaderas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CE36A13-DD1E-E05F-29A8-F9C5E5E9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n-MX" dirty="0"/>
              <a:t>La primera instrucción guarda su resultado en el mismo registro que una segunda instrucción va a leer.</a:t>
            </a:r>
          </a:p>
          <a:p>
            <a:r>
              <a:rPr lang="es-MX" altLang="en-MX" dirty="0"/>
              <a:t>Ejemplo:</a:t>
            </a:r>
          </a:p>
          <a:p>
            <a:pPr>
              <a:buFont typeface="Wingdings 2" pitchFamily="2" charset="2"/>
              <a:buNone/>
            </a:pPr>
            <a:r>
              <a:rPr lang="es-MX" alt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s-MX" altLang="en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MX" alt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$t1, $t2, $t3	</a:t>
            </a:r>
            <a:r>
              <a:rPr lang="es-MX" altLang="en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t1 = t2 + t3</a:t>
            </a:r>
          </a:p>
          <a:p>
            <a:pPr>
              <a:buFont typeface="Wingdings 2" pitchFamily="2" charset="2"/>
              <a:buNone/>
            </a:pPr>
            <a:r>
              <a:rPr lang="es-MX" alt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sub $t4, $t5, $t1	</a:t>
            </a:r>
            <a:r>
              <a:rPr lang="es-MX" altLang="en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altLang="en-MX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s-MX" altLang="en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t4 = t5 – t1</a:t>
            </a:r>
          </a:p>
          <a:p>
            <a:r>
              <a:rPr lang="es-MX" altLang="en-MX" dirty="0"/>
              <a:t>Si corren en desorden, sub lee el valor anterior de </a:t>
            </a:r>
            <a:r>
              <a:rPr lang="es-MX" alt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$t1</a:t>
            </a:r>
            <a:r>
              <a:rPr lang="es-MX" altLang="en-MX" dirty="0"/>
              <a:t>.</a:t>
            </a:r>
          </a:p>
          <a:p>
            <a:r>
              <a:rPr lang="es-MX" altLang="en-MX" dirty="0"/>
              <a:t>Puede producir un peligro RAW (</a:t>
            </a:r>
            <a:r>
              <a:rPr lang="es-MX" altLang="en-MX" dirty="0" err="1"/>
              <a:t>read-after-write</a:t>
            </a:r>
            <a:r>
              <a:rPr lang="es-MX" altLang="en-MX" dirty="0"/>
              <a:t>).</a:t>
            </a:r>
          </a:p>
        </p:txBody>
      </p:sp>
      <p:sp>
        <p:nvSpPr>
          <p:cNvPr id="53251" name="4 Marcador de pie de página">
            <a:extLst>
              <a:ext uri="{FF2B5EF4-FFF2-40B4-BE49-F238E27FC236}">
                <a16:creationId xmlns:a16="http://schemas.microsoft.com/office/drawing/2014/main" id="{8A8F0BFA-72E6-C79F-AB82-A49C2CD2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3252" name="5 Marcador de número de diapositiva">
            <a:extLst>
              <a:ext uri="{FF2B5EF4-FFF2-40B4-BE49-F238E27FC236}">
                <a16:creationId xmlns:a16="http://schemas.microsoft.com/office/drawing/2014/main" id="{2D4BC43E-B2AE-9671-EC5F-73F2B9996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4AE5AC-C461-CD42-9887-27B004C49621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pt-BR" altLang="en-US" sz="1200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oter Placeholder 21">
            <a:extLst>
              <a:ext uri="{FF2B5EF4-FFF2-40B4-BE49-F238E27FC236}">
                <a16:creationId xmlns:a16="http://schemas.microsoft.com/office/drawing/2014/main" id="{87479E13-F37D-591D-12C8-C0E6EC0C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4274" name="Slide Number Placeholder 17">
            <a:extLst>
              <a:ext uri="{FF2B5EF4-FFF2-40B4-BE49-F238E27FC236}">
                <a16:creationId xmlns:a16="http://schemas.microsoft.com/office/drawing/2014/main" id="{96199CFA-7208-9AC1-6D2D-9DD9AA399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E966A7-C0D4-C645-BC40-A8AE1C0FE119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54275" name="4 Marcador de pie de página">
            <a:extLst>
              <a:ext uri="{FF2B5EF4-FFF2-40B4-BE49-F238E27FC236}">
                <a16:creationId xmlns:a16="http://schemas.microsoft.com/office/drawing/2014/main" id="{780B5B67-27BB-C3F1-BF31-264B96BFD177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4276" name="5 Marcador de número de diapositiva">
            <a:extLst>
              <a:ext uri="{FF2B5EF4-FFF2-40B4-BE49-F238E27FC236}">
                <a16:creationId xmlns:a16="http://schemas.microsoft.com/office/drawing/2014/main" id="{C13D22C5-A0E5-9440-E793-3F7E9FA8C5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55BAFC1-ACE9-EC4A-B439-D6719C07B70E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54277" name="Rectangle 2">
            <a:extLst>
              <a:ext uri="{FF2B5EF4-FFF2-40B4-BE49-F238E27FC236}">
                <a16:creationId xmlns:a16="http://schemas.microsoft.com/office/drawing/2014/main" id="{683135D1-B885-9495-4FF6-56E8B204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Dependencias de nombre</a:t>
            </a:r>
            <a:endParaRPr lang="en-US" altLang="es-MX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FFDE375-634D-34DA-0540-BC446D94F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 dirty="0"/>
              <a:t>Dependencias de salida.</a:t>
            </a:r>
          </a:p>
          <a:p>
            <a:pPr marL="850900" lvl="1" indent="-457200" eaLnBrk="1" hangingPunct="1">
              <a:buFont typeface="Wingdings 2" pitchFamily="2" charset="2"/>
              <a:buChar char=""/>
            </a:pPr>
            <a:r>
              <a:rPr lang="es-MX" altLang="es-MX" dirty="0"/>
              <a:t>Dos instrucciones guardan sus resultados en la misma parte.</a:t>
            </a:r>
          </a:p>
          <a:p>
            <a:pPr marL="850900" lvl="1" indent="-457200" eaLnBrk="1" hangingPunct="1">
              <a:buFont typeface="Wingdings 2" pitchFamily="2" charset="2"/>
              <a:buChar char=""/>
            </a:pPr>
            <a:r>
              <a:rPr lang="es-MX" altLang="es-MX" dirty="0"/>
              <a:t>Ejemplo: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$t0, $t1, $t2	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t0 = t1 + t2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$t0, $t3, $t4	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t0 = t3 + t4</a:t>
            </a:r>
          </a:p>
          <a:p>
            <a:pPr marL="850900" lvl="1" indent="-457200" eaLnBrk="1" hangingPunct="1">
              <a:buFont typeface="Wingdings 2" pitchFamily="2" charset="2"/>
              <a:buChar char=""/>
            </a:pPr>
            <a:r>
              <a:rPr lang="es-MX" altLang="es-MX" dirty="0"/>
              <a:t>Si son ejecutadas fuera de orden, 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$t0</a:t>
            </a:r>
            <a:r>
              <a:rPr lang="es-MX" altLang="es-MX" dirty="0"/>
              <a:t> se queda con un valor incorrecto.</a:t>
            </a:r>
          </a:p>
          <a:p>
            <a:pPr marL="850900" lvl="1" indent="-457200" eaLnBrk="1" hangingPunct="1">
              <a:buFont typeface="Wingdings 2" pitchFamily="2" charset="2"/>
              <a:buChar char=""/>
            </a:pPr>
            <a:r>
              <a:rPr lang="es-MX" altLang="es-MX" dirty="0"/>
              <a:t>Puede producir un peligro WAW (</a:t>
            </a:r>
            <a:r>
              <a:rPr lang="es-MX" altLang="es-MX" dirty="0" err="1"/>
              <a:t>write-after-write</a:t>
            </a:r>
            <a:r>
              <a:rPr lang="es-MX" altLang="es-MX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21">
            <a:extLst>
              <a:ext uri="{FF2B5EF4-FFF2-40B4-BE49-F238E27FC236}">
                <a16:creationId xmlns:a16="http://schemas.microsoft.com/office/drawing/2014/main" id="{6C653212-346F-1195-7463-DFD67B6B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6322" name="Slide Number Placeholder 17">
            <a:extLst>
              <a:ext uri="{FF2B5EF4-FFF2-40B4-BE49-F238E27FC236}">
                <a16:creationId xmlns:a16="http://schemas.microsoft.com/office/drawing/2014/main" id="{A8A6204E-C933-9677-7075-42AD9C0DC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CEFCF0-BF8E-174F-BD0B-10D9B8F8D215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56323" name="4 Marcador de pie de página">
            <a:extLst>
              <a:ext uri="{FF2B5EF4-FFF2-40B4-BE49-F238E27FC236}">
                <a16:creationId xmlns:a16="http://schemas.microsoft.com/office/drawing/2014/main" id="{F5BB3084-D529-ABFF-7FAB-484F224CDB2F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6324" name="5 Marcador de número de diapositiva">
            <a:extLst>
              <a:ext uri="{FF2B5EF4-FFF2-40B4-BE49-F238E27FC236}">
                <a16:creationId xmlns:a16="http://schemas.microsoft.com/office/drawing/2014/main" id="{9B246696-66A6-34FB-7060-6A5779D0311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7F54F09-C23F-2745-B950-6546D683484A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56325" name="Rectangle 2">
            <a:extLst>
              <a:ext uri="{FF2B5EF4-FFF2-40B4-BE49-F238E27FC236}">
                <a16:creationId xmlns:a16="http://schemas.microsoft.com/office/drawing/2014/main" id="{0207B789-4D08-19C8-F819-DDE77C9D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Dependencias de nombre</a:t>
            </a:r>
            <a:endParaRPr lang="en-US" altLang="es-MX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1F47D8A-3E60-3098-4F43-44814AC040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buFont typeface="Wingdings 2" pitchFamily="2" charset="2"/>
              <a:buAutoNum type="arabicPeriod" startAt="2"/>
            </a:pPr>
            <a:r>
              <a:rPr lang="es-MX" altLang="es-MX" dirty="0" err="1"/>
              <a:t>Antidependencias</a:t>
            </a:r>
            <a:r>
              <a:rPr lang="es-MX" altLang="es-MX" dirty="0"/>
              <a:t>.</a:t>
            </a:r>
            <a:endParaRPr lang="en-US" altLang="es-MX" dirty="0"/>
          </a:p>
          <a:p>
            <a:pPr marL="850900" lvl="1" indent="-457200" eaLnBrk="1" hangingPunct="1"/>
            <a:r>
              <a:rPr lang="es-MX" altLang="es-MX" dirty="0"/>
              <a:t>La primera instrucción necesita un valor que la segunda instrucción actualiza.</a:t>
            </a:r>
          </a:p>
          <a:p>
            <a:pPr marL="850900" lvl="1" indent="-457200" eaLnBrk="1" hangingPunct="1"/>
            <a:r>
              <a:rPr lang="es-MX" altLang="es-MX" dirty="0"/>
              <a:t>Ejemplo: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$t4, $t0, $t1	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t4 = t0 + t1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sub $t0, $a0, $t2	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t0 = a0 + t2</a:t>
            </a:r>
          </a:p>
          <a:p>
            <a:pPr marL="850900" lvl="1" indent="-457200" eaLnBrk="1" hangingPunct="1"/>
            <a:r>
              <a:rPr lang="es-MX" altLang="es-MX" dirty="0"/>
              <a:t>Si son ejecutadas fuera de orden,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MX" altLang="es-MX" dirty="0"/>
              <a:t> lee el valor actualizado de 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$t0</a:t>
            </a:r>
            <a:r>
              <a:rPr lang="es-MX" altLang="es-MX" dirty="0"/>
              <a:t>.</a:t>
            </a:r>
          </a:p>
          <a:p>
            <a:pPr marL="850900" lvl="1" indent="-457200" eaLnBrk="1" hangingPunct="1"/>
            <a:r>
              <a:rPr lang="es-MX" altLang="es-MX" dirty="0"/>
              <a:t>Puede producir un peligro WAR (</a:t>
            </a:r>
            <a:r>
              <a:rPr lang="es-MX" altLang="es-MX" dirty="0" err="1"/>
              <a:t>write-after-read</a:t>
            </a:r>
            <a:r>
              <a:rPr lang="es-MX" altLang="es-MX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oter Placeholder 21">
            <a:extLst>
              <a:ext uri="{FF2B5EF4-FFF2-40B4-BE49-F238E27FC236}">
                <a16:creationId xmlns:a16="http://schemas.microsoft.com/office/drawing/2014/main" id="{BC9C3E88-7A78-68DE-C8C3-671E6C92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8370" name="Slide Number Placeholder 17">
            <a:extLst>
              <a:ext uri="{FF2B5EF4-FFF2-40B4-BE49-F238E27FC236}">
                <a16:creationId xmlns:a16="http://schemas.microsoft.com/office/drawing/2014/main" id="{C8EBFEE8-C036-13EA-6B72-BC2E80725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CD6294-5D9D-C84C-9F43-0BBEDD9B9181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58371" name="4 Marcador de pie de página">
            <a:extLst>
              <a:ext uri="{FF2B5EF4-FFF2-40B4-BE49-F238E27FC236}">
                <a16:creationId xmlns:a16="http://schemas.microsoft.com/office/drawing/2014/main" id="{F7479C9A-6C44-E8BF-3F32-92AD0D4AF11B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8372" name="5 Marcador de número de diapositiva">
            <a:extLst>
              <a:ext uri="{FF2B5EF4-FFF2-40B4-BE49-F238E27FC236}">
                <a16:creationId xmlns:a16="http://schemas.microsoft.com/office/drawing/2014/main" id="{A067D2CD-66A4-E7D5-90C8-40FE8DCB8C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19FA169-C6BA-494F-A282-A5EA362B1DA7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58373" name="Rectangle 2">
            <a:extLst>
              <a:ext uri="{FF2B5EF4-FFF2-40B4-BE49-F238E27FC236}">
                <a16:creationId xmlns:a16="http://schemas.microsoft.com/office/drawing/2014/main" id="{3738859C-A94E-688F-291E-0FE9569E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Dependencias de nombre</a:t>
            </a:r>
            <a:endParaRPr lang="en-US" altLang="es-MX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F77473C-A475-6B04-336A-769BE70C1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 marL="495300" indent="-495300" eaLnBrk="1" hangingPunct="1"/>
            <a:r>
              <a:rPr lang="es-MX" altLang="es-MX"/>
              <a:t>Dos métodos básicos para eliminar las dependencias de nombre: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/>
              <a:t>Renombrar los registros.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/>
              <a:t>Usar un buffer para reordenar (reorder buffer o ROB).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21">
            <a:extLst>
              <a:ext uri="{FF2B5EF4-FFF2-40B4-BE49-F238E27FC236}">
                <a16:creationId xmlns:a16="http://schemas.microsoft.com/office/drawing/2014/main" id="{B586BC05-C71D-6C21-F1B6-D03BB780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28674" name="Slide Number Placeholder 17">
            <a:extLst>
              <a:ext uri="{FF2B5EF4-FFF2-40B4-BE49-F238E27FC236}">
                <a16:creationId xmlns:a16="http://schemas.microsoft.com/office/drawing/2014/main" id="{4466C46C-F953-3E11-B786-A958FBDD8C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428E58-4968-624B-B40A-3186F57443F3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28675" name="4 Marcador de pie de página">
            <a:extLst>
              <a:ext uri="{FF2B5EF4-FFF2-40B4-BE49-F238E27FC236}">
                <a16:creationId xmlns:a16="http://schemas.microsoft.com/office/drawing/2014/main" id="{29449DA9-9FEA-C28B-3371-ABD8739685EF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28676" name="5 Marcador de número de diapositiva">
            <a:extLst>
              <a:ext uri="{FF2B5EF4-FFF2-40B4-BE49-F238E27FC236}">
                <a16:creationId xmlns:a16="http://schemas.microsoft.com/office/drawing/2014/main" id="{621B99C7-DF81-94D1-6F85-82C19E3389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EE9F5C3-2840-FE45-B567-4AAB8C18AB3C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28677" name="Rectangle 2">
            <a:extLst>
              <a:ext uri="{FF2B5EF4-FFF2-40B4-BE49-F238E27FC236}">
                <a16:creationId xmlns:a16="http://schemas.microsoft.com/office/drawing/2014/main" id="{4481590D-4B21-5267-AEA3-7B230027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Introducción</a:t>
            </a:r>
            <a:endParaRPr lang="en-US" altLang="es-MX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FBE6091-5887-40C7-8397-34F5448C71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El término “superescalar” (</a:t>
            </a:r>
            <a:r>
              <a:rPr lang="en-US" altLang="es-MX"/>
              <a:t>superscalar</a:t>
            </a:r>
            <a:r>
              <a:rPr lang="es-MX" altLang="es-MX"/>
              <a:t>) fue acuñado a fines de los 80s.</a:t>
            </a:r>
          </a:p>
          <a:p>
            <a:pPr eaLnBrk="1" hangingPunct="1"/>
            <a:r>
              <a:rPr lang="es-MX" altLang="es-MX"/>
              <a:t>Todas las CPUs modernas son superescalares.</a:t>
            </a:r>
          </a:p>
          <a:p>
            <a:pPr eaLnBrk="1" hangingPunct="1"/>
            <a:r>
              <a:rPr lang="es-MX" altLang="es-MX"/>
              <a:t>Es un desarrollo de la arquitectura con pipeline.</a:t>
            </a:r>
          </a:p>
          <a:p>
            <a:pPr eaLnBrk="1" hangingPunct="1"/>
            <a:r>
              <a:rPr lang="es-MX" altLang="es-MX"/>
              <a:t>El pipeline se replica y en cada ciclo de reloj se emiten varias instrucciones.</a:t>
            </a:r>
          </a:p>
          <a:p>
            <a:pPr eaLnBrk="1" hangingPunct="1"/>
            <a:endParaRPr lang="es-MX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oter Placeholder 21">
            <a:extLst>
              <a:ext uri="{FF2B5EF4-FFF2-40B4-BE49-F238E27FC236}">
                <a16:creationId xmlns:a16="http://schemas.microsoft.com/office/drawing/2014/main" id="{97B7C106-23CA-2169-5B4F-4FDE2A24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0418" name="Slide Number Placeholder 17">
            <a:extLst>
              <a:ext uri="{FF2B5EF4-FFF2-40B4-BE49-F238E27FC236}">
                <a16:creationId xmlns:a16="http://schemas.microsoft.com/office/drawing/2014/main" id="{50F53E33-04AA-B5A2-5470-3A7C8221E2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691F40-634B-2B49-9AC5-D3988D47797B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0419" name="4 Marcador de pie de página">
            <a:extLst>
              <a:ext uri="{FF2B5EF4-FFF2-40B4-BE49-F238E27FC236}">
                <a16:creationId xmlns:a16="http://schemas.microsoft.com/office/drawing/2014/main" id="{E8328C3C-1AC4-432F-3955-E690B03CCD92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0420" name="5 Marcador de número de diapositiva">
            <a:extLst>
              <a:ext uri="{FF2B5EF4-FFF2-40B4-BE49-F238E27FC236}">
                <a16:creationId xmlns:a16="http://schemas.microsoft.com/office/drawing/2014/main" id="{D4EE1186-B177-E1AD-6F44-7EDD750609A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D3A87B4-4A7C-BC46-B8CC-99F05EF44D6B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0421" name="Rectangle 2">
            <a:extLst>
              <a:ext uri="{FF2B5EF4-FFF2-40B4-BE49-F238E27FC236}">
                <a16:creationId xmlns:a16="http://schemas.microsoft.com/office/drawing/2014/main" id="{8C0F8691-9052-DC9D-9BB9-D3CE6D2C9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Renombrar registros</a:t>
            </a:r>
            <a:endParaRPr lang="en-US" altLang="es-MX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7644A70-D0C3-05DA-C411-D247FFDC79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El hardware mantiene una lista grande de registros virtuales.</a:t>
            </a:r>
          </a:p>
          <a:p>
            <a:pPr eaLnBrk="1" hangingPunct="1"/>
            <a:r>
              <a:rPr lang="es-MX" altLang="es-MX"/>
              <a:t>Los registros virtuales son invisibles al programador.</a:t>
            </a:r>
          </a:p>
          <a:p>
            <a:pPr eaLnBrk="1" hangingPunct="1"/>
            <a:r>
              <a:rPr lang="es-MX" altLang="es-MX"/>
              <a:t>Se asignan dinámicamente cuando un registro físico aparece como un registro destino.</a:t>
            </a:r>
          </a:p>
          <a:p>
            <a:pPr eaLnBrk="1" hangingPunct="1"/>
            <a:r>
              <a:rPr lang="es-MX" altLang="es-MX"/>
              <a:t>La CPU mantiene un mapeo entre registros virtuales y registros físicos.</a:t>
            </a:r>
          </a:p>
          <a:p>
            <a:pPr eaLnBrk="1" hangingPunct="1"/>
            <a:r>
              <a:rPr lang="es-MX" altLang="es-MX"/>
              <a:t>Varios registros virtuales pueden estar mapeados al mismo registro físico.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21D27010-4CEE-6CC2-F9EC-12376430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n-MX"/>
              <a:t>Renombrar registros</a:t>
            </a:r>
            <a:endParaRPr lang="es-ES" altLang="en-MX"/>
          </a:p>
        </p:txBody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0222B087-535A-0A74-142C-4DD7F54F1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MX"/>
              <a:t>Este mapeo funciona como una historia del registro físico.</a:t>
            </a:r>
          </a:p>
          <a:p>
            <a:endParaRPr lang="es-MX" altLang="en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Footer Placeholder 21">
            <a:extLst>
              <a:ext uri="{FF2B5EF4-FFF2-40B4-BE49-F238E27FC236}">
                <a16:creationId xmlns:a16="http://schemas.microsoft.com/office/drawing/2014/main" id="{5C26D680-0F7C-D04D-DE41-3F1BBE25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3490" name="Slide Number Placeholder 17">
            <a:extLst>
              <a:ext uri="{FF2B5EF4-FFF2-40B4-BE49-F238E27FC236}">
                <a16:creationId xmlns:a16="http://schemas.microsoft.com/office/drawing/2014/main" id="{28AC4045-C654-F696-0708-5BB479681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90E5F2-81F1-7A41-84D9-3FBF0DD6C467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3491" name="4 Marcador de pie de página">
            <a:extLst>
              <a:ext uri="{FF2B5EF4-FFF2-40B4-BE49-F238E27FC236}">
                <a16:creationId xmlns:a16="http://schemas.microsoft.com/office/drawing/2014/main" id="{0A7883B4-7E8F-8EB3-53CB-4EA0A964E42F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3492" name="5 Marcador de número de diapositiva">
            <a:extLst>
              <a:ext uri="{FF2B5EF4-FFF2-40B4-BE49-F238E27FC236}">
                <a16:creationId xmlns:a16="http://schemas.microsoft.com/office/drawing/2014/main" id="{51ECB3E7-8222-C983-F886-6405DB802E2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900CE3B-6E25-0141-8BBD-644DC372B7AB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3493" name="Rectangle 2">
            <a:extLst>
              <a:ext uri="{FF2B5EF4-FFF2-40B4-BE49-F238E27FC236}">
                <a16:creationId xmlns:a16="http://schemas.microsoft.com/office/drawing/2014/main" id="{7486B4D6-FCF1-F08F-168F-70DAC173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Renombrar registros</a:t>
            </a:r>
            <a:endParaRPr lang="en-US" altLang="es-MX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64AD844-7565-49CA-0B93-9A592B630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altLang="es-MX" dirty="0"/>
              <a:t>Ejemplo:</a:t>
            </a:r>
          </a:p>
          <a:p>
            <a:pPr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s-ES_tradnl" altLang="es-MX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$r3 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_tradnl" altLang="es-MX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r2 = r2 * r3</a:t>
            </a:r>
          </a:p>
          <a:p>
            <a:pPr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s-ES_tradnl" altLang="es-MX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$r4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	</a:t>
            </a:r>
            <a:r>
              <a:rPr lang="es-ES_tradnl" altLang="es-MX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r4 = r2 + 1</a:t>
            </a:r>
          </a:p>
          <a:p>
            <a:pPr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s-ES_tradnl" altLang="es-MX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$r3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	</a:t>
            </a:r>
            <a:r>
              <a:rPr lang="es-ES_tradnl" altLang="es-MX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r2 = r3 + 1</a:t>
            </a:r>
          </a:p>
          <a:p>
            <a:pPr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 div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$r5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$r4 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_tradnl" altLang="es-MX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r5 = r2 / r4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s-MX" dirty="0"/>
              <a:t>Dependencias de salida: 1 y 3 por </a:t>
            </a:r>
            <a:r>
              <a:rPr lang="es-ES_tradnl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s-MX" dirty="0" err="1"/>
              <a:t>Antidependencias</a:t>
            </a:r>
            <a:r>
              <a:rPr lang="es-ES_tradnl" altLang="es-MX" dirty="0"/>
              <a:t>: 2 y 3 por </a:t>
            </a:r>
            <a:r>
              <a:rPr lang="es-ES_tradnl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s-MX" dirty="0"/>
              <a:t>Dependencias verdaderas: 1 y 2 por </a:t>
            </a:r>
            <a:r>
              <a:rPr lang="es-ES_tradnl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dirty="0"/>
              <a:t>, 2 y 4 por </a:t>
            </a:r>
            <a:r>
              <a:rPr lang="es-ES_tradnl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$r4</a:t>
            </a:r>
            <a:r>
              <a:rPr lang="es-ES_tradnl" altLang="es-MX" dirty="0"/>
              <a:t>, 3 y 4 por </a:t>
            </a:r>
            <a:r>
              <a:rPr lang="es-ES_tradnl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s-MX" dirty="0"/>
              <a:t>El programa debe correr en orden.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1">
            <a:extLst>
              <a:ext uri="{FF2B5EF4-FFF2-40B4-BE49-F238E27FC236}">
                <a16:creationId xmlns:a16="http://schemas.microsoft.com/office/drawing/2014/main" id="{28166829-C317-3F13-8E16-A8F22115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5538" name="Slide Number Placeholder 17">
            <a:extLst>
              <a:ext uri="{FF2B5EF4-FFF2-40B4-BE49-F238E27FC236}">
                <a16:creationId xmlns:a16="http://schemas.microsoft.com/office/drawing/2014/main" id="{73370642-E5A3-F632-65B0-14AE78389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EAE5C5-1886-FA46-9B11-BDF35E43ABCE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5539" name="4 Marcador de pie de página">
            <a:extLst>
              <a:ext uri="{FF2B5EF4-FFF2-40B4-BE49-F238E27FC236}">
                <a16:creationId xmlns:a16="http://schemas.microsoft.com/office/drawing/2014/main" id="{3EB91A6F-E288-0953-5228-10328C449293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5540" name="5 Marcador de número de diapositiva">
            <a:extLst>
              <a:ext uri="{FF2B5EF4-FFF2-40B4-BE49-F238E27FC236}">
                <a16:creationId xmlns:a16="http://schemas.microsoft.com/office/drawing/2014/main" id="{4D8A0264-4F53-331D-7E6E-6F923A92CA4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9BADC53-AE41-7041-AF76-AA8BE4175604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5541" name="Rectangle 2">
            <a:extLst>
              <a:ext uri="{FF2B5EF4-FFF2-40B4-BE49-F238E27FC236}">
                <a16:creationId xmlns:a16="http://schemas.microsoft.com/office/drawing/2014/main" id="{E6706F22-E269-01FB-D327-FB0CACAB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Renombrar registros</a:t>
            </a:r>
            <a:endParaRPr lang="en-US" altLang="es-MX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E352830-F706-CEA4-F03E-1CA99EBE58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altLang="es-MX" dirty="0"/>
              <a:t>Los registros se pueden etiquetar: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s-ES_tradnl" altLang="es-MX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$r2_b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$r2_a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$r3_a 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_tradnl" altLang="es-MX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r2 = r2 * r3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s-ES_tradnl" altLang="es-MX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$r4_b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$r2_b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	</a:t>
            </a:r>
            <a:r>
              <a:rPr lang="es-ES_tradnl" altLang="es-MX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r4 = r2 + 1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s-ES_tradnl" altLang="es-MX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$r2_c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$r3_a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	</a:t>
            </a:r>
            <a:r>
              <a:rPr lang="es-ES_tradnl" altLang="es-MX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r2 = r3 + 1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 div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$r5_b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$r2_c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MX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$r4_b </a:t>
            </a:r>
            <a:r>
              <a:rPr lang="es-ES_tradnl" altLang="es-MX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_tradnl" altLang="es-MX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r5 = r2 / r4</a:t>
            </a:r>
          </a:p>
          <a:p>
            <a:pPr eaLnBrk="1" hangingPunct="1"/>
            <a:r>
              <a:rPr lang="es-ES_tradnl" altLang="es-MX" dirty="0"/>
              <a:t>Ahora la instrucción 3 puede comenzar porque usa un registro </a:t>
            </a:r>
            <a:r>
              <a:rPr lang="es-ES_tradnl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dirty="0" smtClean="0"/>
              <a:t> </a:t>
            </a:r>
            <a:r>
              <a:rPr lang="es-ES_tradnl" altLang="es-MX" dirty="0"/>
              <a:t>“diferente” que 1 y 2.</a:t>
            </a:r>
          </a:p>
          <a:p>
            <a:pPr eaLnBrk="1" hangingPunct="1"/>
            <a:r>
              <a:rPr lang="es-ES_tradnl" altLang="es-MX" dirty="0"/>
              <a:t>Las etiquetas funcionan como historia de cada registro: </a:t>
            </a:r>
            <a:r>
              <a:rPr lang="es-ES_tradnl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$r2_c</a:t>
            </a:r>
            <a:r>
              <a:rPr lang="es-ES_tradnl" altLang="es-MX" dirty="0" smtClean="0"/>
              <a:t> </a:t>
            </a:r>
            <a:r>
              <a:rPr lang="es-ES_tradnl" altLang="es-MX" dirty="0"/>
              <a:t>es la versión más nueva de </a:t>
            </a:r>
            <a:r>
              <a:rPr lang="es-ES_tradnl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</a:t>
            </a:r>
            <a:r>
              <a:rPr lang="es-ES_tradnl" altLang="es-MX" dirty="0"/>
              <a:t>, mientras que </a:t>
            </a:r>
            <a:r>
              <a:rPr lang="es-ES_tradnl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$r2_a</a:t>
            </a:r>
            <a:r>
              <a:rPr lang="es-ES_tradnl" altLang="es-MX" dirty="0" smtClean="0"/>
              <a:t> </a:t>
            </a:r>
            <a:r>
              <a:rPr lang="es-ES_tradnl" altLang="es-MX" dirty="0"/>
              <a:t>es la versión más antigua.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21">
            <a:extLst>
              <a:ext uri="{FF2B5EF4-FFF2-40B4-BE49-F238E27FC236}">
                <a16:creationId xmlns:a16="http://schemas.microsoft.com/office/drawing/2014/main" id="{FAB5515B-F410-223B-E7C6-21CE8A01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7586" name="Slide Number Placeholder 17">
            <a:extLst>
              <a:ext uri="{FF2B5EF4-FFF2-40B4-BE49-F238E27FC236}">
                <a16:creationId xmlns:a16="http://schemas.microsoft.com/office/drawing/2014/main" id="{84A244EE-3CAA-83F8-FDBA-4D45A42B7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888FB0-65A6-574E-8219-C82945DC4A90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7587" name="4 Marcador de pie de página">
            <a:extLst>
              <a:ext uri="{FF2B5EF4-FFF2-40B4-BE49-F238E27FC236}">
                <a16:creationId xmlns:a16="http://schemas.microsoft.com/office/drawing/2014/main" id="{7310506B-1678-C568-E339-0CD95D852F4F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7588" name="5 Marcador de número de diapositiva">
            <a:extLst>
              <a:ext uri="{FF2B5EF4-FFF2-40B4-BE49-F238E27FC236}">
                <a16:creationId xmlns:a16="http://schemas.microsoft.com/office/drawing/2014/main" id="{2441789E-CEEE-250F-A0EE-A494E524944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678A529-3789-3349-9209-B7B318CA2F97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7589" name="Rectangle 2">
            <a:extLst>
              <a:ext uri="{FF2B5EF4-FFF2-40B4-BE49-F238E27FC236}">
                <a16:creationId xmlns:a16="http://schemas.microsoft.com/office/drawing/2014/main" id="{28FF2A47-3163-57F5-BCC9-0EAE12BC4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ROB</a:t>
            </a:r>
            <a:endParaRPr lang="en-US" altLang="es-MX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20F62CB-3C79-A3F1-9746-EE658F69DF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Provee registros adicionales.</a:t>
            </a:r>
          </a:p>
          <a:p>
            <a:pPr eaLnBrk="1" hangingPunct="1"/>
            <a:r>
              <a:rPr lang="es-MX" altLang="es-MX" dirty="0"/>
              <a:t>Mantiene el resultado de una instrucción desde que termina hasta que se compromete.</a:t>
            </a:r>
          </a:p>
          <a:p>
            <a:pPr eaLnBrk="1" hangingPunct="1"/>
            <a:r>
              <a:rPr lang="es-MX" altLang="es-MX" dirty="0"/>
              <a:t>Cada entrada en el ROB tiene 4 campos:</a:t>
            </a:r>
          </a:p>
          <a:p>
            <a:pPr lvl="1" eaLnBrk="1" hangingPunct="1"/>
            <a:r>
              <a:rPr lang="es-MX" altLang="es-MX" dirty="0"/>
              <a:t>Tipo de instrucción: brinco, memoria o tipo R.</a:t>
            </a:r>
          </a:p>
          <a:p>
            <a:pPr lvl="1" eaLnBrk="1" hangingPunct="1"/>
            <a:r>
              <a:rPr lang="es-MX" altLang="es-MX" dirty="0"/>
              <a:t>Registro destino si es </a:t>
            </a:r>
            <a:r>
              <a:rPr lang="es-MX" altLang="es-MX" dirty="0" smtClean="0"/>
              <a:t>carga </a:t>
            </a:r>
            <a:r>
              <a:rPr lang="es-MX" altLang="es-MX" dirty="0"/>
              <a:t>o tipo R.</a:t>
            </a:r>
          </a:p>
          <a:p>
            <a:pPr lvl="1" eaLnBrk="1" hangingPunct="1"/>
            <a:r>
              <a:rPr lang="es-MX" altLang="es-MX" dirty="0"/>
              <a:t>Valor de la instrucción.</a:t>
            </a:r>
          </a:p>
          <a:p>
            <a:pPr lvl="1" eaLnBrk="1" hangingPunct="1"/>
            <a:r>
              <a:rPr lang="es-MX" altLang="es-MX" dirty="0"/>
              <a:t>Indicador si la instrucción terminó y el valor es válido.</a:t>
            </a:r>
          </a:p>
          <a:p>
            <a:pPr eaLnBrk="1" hangingPunct="1"/>
            <a:r>
              <a:rPr lang="es-MX" altLang="es-MX" dirty="0"/>
              <a:t>Las entradas están ordenados en cola (FIFO).</a:t>
            </a:r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21">
            <a:extLst>
              <a:ext uri="{FF2B5EF4-FFF2-40B4-BE49-F238E27FC236}">
                <a16:creationId xmlns:a16="http://schemas.microsoft.com/office/drawing/2014/main" id="{8FCE45A0-E545-95E7-AF8F-CD97D53B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9634" name="Slide Number Placeholder 17">
            <a:extLst>
              <a:ext uri="{FF2B5EF4-FFF2-40B4-BE49-F238E27FC236}">
                <a16:creationId xmlns:a16="http://schemas.microsoft.com/office/drawing/2014/main" id="{FF73359B-3C9E-D15B-F16F-BA2DC5830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D5445D-3CDD-8C49-95E8-78D54A2D842A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9635" name="4 Marcador de pie de página">
            <a:extLst>
              <a:ext uri="{FF2B5EF4-FFF2-40B4-BE49-F238E27FC236}">
                <a16:creationId xmlns:a16="http://schemas.microsoft.com/office/drawing/2014/main" id="{FEA31D5E-80C1-ADE5-6457-B0FA64DE3204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69636" name="5 Marcador de número de diapositiva">
            <a:extLst>
              <a:ext uri="{FF2B5EF4-FFF2-40B4-BE49-F238E27FC236}">
                <a16:creationId xmlns:a16="http://schemas.microsoft.com/office/drawing/2014/main" id="{3CF8DD36-8846-EAA3-0E10-1F498DFE2E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0762255-A847-CF4B-9A61-266E8DF9B3BA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69637" name="Rectangle 2">
            <a:extLst>
              <a:ext uri="{FF2B5EF4-FFF2-40B4-BE49-F238E27FC236}">
                <a16:creationId xmlns:a16="http://schemas.microsoft.com/office/drawing/2014/main" id="{FE2CE031-3B1E-85EE-0627-95CA54C85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ROB</a:t>
            </a:r>
            <a:endParaRPr lang="en-US" altLang="es-MX"/>
          </a:p>
        </p:txBody>
      </p:sp>
      <p:sp>
        <p:nvSpPr>
          <p:cNvPr id="69638" name="Rectangle 3">
            <a:extLst>
              <a:ext uri="{FF2B5EF4-FFF2-40B4-BE49-F238E27FC236}">
                <a16:creationId xmlns:a16="http://schemas.microsoft.com/office/drawing/2014/main" id="{FD7C33AB-B429-183F-AB8B-A724390F7E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MX" altLang="es-MX"/>
          </a:p>
        </p:txBody>
      </p:sp>
      <p:pic>
        <p:nvPicPr>
          <p:cNvPr id="69639" name="Picture 4">
            <a:extLst>
              <a:ext uri="{FF2B5EF4-FFF2-40B4-BE49-F238E27FC236}">
                <a16:creationId xmlns:a16="http://schemas.microsoft.com/office/drawing/2014/main" id="{86012327-F12C-506B-FE51-FEE550385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472488" cy="4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21">
            <a:extLst>
              <a:ext uri="{FF2B5EF4-FFF2-40B4-BE49-F238E27FC236}">
                <a16:creationId xmlns:a16="http://schemas.microsoft.com/office/drawing/2014/main" id="{13001898-A206-A332-AB77-15DD9BAD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71682" name="Slide Number Placeholder 17">
            <a:extLst>
              <a:ext uri="{FF2B5EF4-FFF2-40B4-BE49-F238E27FC236}">
                <a16:creationId xmlns:a16="http://schemas.microsoft.com/office/drawing/2014/main" id="{8FDEA037-FF84-22AD-91FF-AEB440F4B0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675B87-0D77-3E48-B6AC-3CE03BEE3A25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71683" name="4 Marcador de pie de página">
            <a:extLst>
              <a:ext uri="{FF2B5EF4-FFF2-40B4-BE49-F238E27FC236}">
                <a16:creationId xmlns:a16="http://schemas.microsoft.com/office/drawing/2014/main" id="{FDB90BB5-39B7-F6E8-9E4E-50756C0DE807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71684" name="5 Marcador de número de diapositiva">
            <a:extLst>
              <a:ext uri="{FF2B5EF4-FFF2-40B4-BE49-F238E27FC236}">
                <a16:creationId xmlns:a16="http://schemas.microsoft.com/office/drawing/2014/main" id="{18F89316-6C5B-D0F2-C08C-56764C493FE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10B84F6-1241-6145-B837-AC520A80D047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71685" name="Rectangle 2">
            <a:extLst>
              <a:ext uri="{FF2B5EF4-FFF2-40B4-BE49-F238E27FC236}">
                <a16:creationId xmlns:a16="http://schemas.microsoft.com/office/drawing/2014/main" id="{1289F527-97A2-C019-6188-FA5DDAB1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ROB</a:t>
            </a:r>
            <a:endParaRPr lang="en-US" altLang="es-MX"/>
          </a:p>
        </p:txBody>
      </p:sp>
      <p:sp>
        <p:nvSpPr>
          <p:cNvPr id="71686" name="Rectangle 3">
            <a:extLst>
              <a:ext uri="{FF2B5EF4-FFF2-40B4-BE49-F238E27FC236}">
                <a16:creationId xmlns:a16="http://schemas.microsoft.com/office/drawing/2014/main" id="{6CF4147E-0096-08F5-F4AB-F40D147C6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Si una instrucción necesita el valor de un registro, primero debe buscarlo en el ROB, de atrás hacia delante, y si no lo encuentra entonces lo toma del registro físico.</a:t>
            </a:r>
          </a:p>
          <a:p>
            <a:pPr eaLnBrk="1" hangingPunct="1"/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Footer Placeholder 21">
            <a:extLst>
              <a:ext uri="{FF2B5EF4-FFF2-40B4-BE49-F238E27FC236}">
                <a16:creationId xmlns:a16="http://schemas.microsoft.com/office/drawing/2014/main" id="{C922C109-6504-5B68-DC39-0EF892CF4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73730" name="Slide Number Placeholder 17">
            <a:extLst>
              <a:ext uri="{FF2B5EF4-FFF2-40B4-BE49-F238E27FC236}">
                <a16:creationId xmlns:a16="http://schemas.microsoft.com/office/drawing/2014/main" id="{D0F651C5-E329-C15B-7BB8-851AD31500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EF5303-3045-E94C-95CC-E75FE273C48C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73731" name="4 Marcador de pie de página">
            <a:extLst>
              <a:ext uri="{FF2B5EF4-FFF2-40B4-BE49-F238E27FC236}">
                <a16:creationId xmlns:a16="http://schemas.microsoft.com/office/drawing/2014/main" id="{A39CAF53-6B30-205A-739D-9D714F4B1D0D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73732" name="5 Marcador de número de diapositiva">
            <a:extLst>
              <a:ext uri="{FF2B5EF4-FFF2-40B4-BE49-F238E27FC236}">
                <a16:creationId xmlns:a16="http://schemas.microsoft.com/office/drawing/2014/main" id="{520A6F09-ADE8-6EEC-F035-EE9B37B6674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90DAEB0-4060-524F-80B9-6BDF755E0DAD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73733" name="Rectangle 2">
            <a:extLst>
              <a:ext uri="{FF2B5EF4-FFF2-40B4-BE49-F238E27FC236}">
                <a16:creationId xmlns:a16="http://schemas.microsoft.com/office/drawing/2014/main" id="{A02ADD48-8088-908F-AE41-95BB96789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Conclusión</a:t>
            </a:r>
            <a:endParaRPr lang="en-US" altLang="es-MX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E4EB668-DDF6-5AD9-00C8-8DB1B6B483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Los procesadores superescalares son una extensión de la arquitectura pipeline simple que emiten y pueden ejecutar varias instrucciones a la vez.</a:t>
            </a:r>
          </a:p>
          <a:p>
            <a:pPr eaLnBrk="1" hangingPunct="1"/>
            <a:r>
              <a:rPr lang="es-MX" altLang="es-MX" dirty="0"/>
              <a:t>Producen </a:t>
            </a:r>
            <a:r>
              <a:rPr lang="es-MX" altLang="es-MX" dirty="0" smtClean="0"/>
              <a:t>más </a:t>
            </a:r>
            <a:r>
              <a:rPr lang="es-MX" altLang="es-MX" dirty="0"/>
              <a:t>peligros y requieren soluciones más sofisticadas que el pipeline simple.</a:t>
            </a:r>
          </a:p>
          <a:p>
            <a:pPr eaLnBrk="1" hangingPunct="1"/>
            <a:r>
              <a:rPr lang="es-MX" altLang="es-MX"/>
              <a:t>Pueden alcanzar </a:t>
            </a:r>
            <a:r>
              <a:rPr lang="es-MX" altLang="es-MX" dirty="0" err="1"/>
              <a:t>CPIs</a:t>
            </a:r>
            <a:r>
              <a:rPr lang="es-MX" altLang="es-MX" dirty="0"/>
              <a:t> menores a 1.</a:t>
            </a:r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21">
            <a:extLst>
              <a:ext uri="{FF2B5EF4-FFF2-40B4-BE49-F238E27FC236}">
                <a16:creationId xmlns:a16="http://schemas.microsoft.com/office/drawing/2014/main" id="{0BFC8EFD-349E-D430-8A83-75128391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0722" name="Slide Number Placeholder 17">
            <a:extLst>
              <a:ext uri="{FF2B5EF4-FFF2-40B4-BE49-F238E27FC236}">
                <a16:creationId xmlns:a16="http://schemas.microsoft.com/office/drawing/2014/main" id="{438E250A-44B5-E0F1-1F04-5FDD7E553B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EA7353-38F5-3440-BE6D-A1BA9C3F4456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30723" name="4 Marcador de pie de página">
            <a:extLst>
              <a:ext uri="{FF2B5EF4-FFF2-40B4-BE49-F238E27FC236}">
                <a16:creationId xmlns:a16="http://schemas.microsoft.com/office/drawing/2014/main" id="{147BE807-88FC-BBCC-F6C6-B8550E3FCA0C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0724" name="5 Marcador de número de diapositiva">
            <a:extLst>
              <a:ext uri="{FF2B5EF4-FFF2-40B4-BE49-F238E27FC236}">
                <a16:creationId xmlns:a16="http://schemas.microsoft.com/office/drawing/2014/main" id="{6090E312-0CE0-0C24-4584-D9A759B3823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0609171-73C5-2140-8BE0-5A90017E72BE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30725" name="Rectangle 2">
            <a:extLst>
              <a:ext uri="{FF2B5EF4-FFF2-40B4-BE49-F238E27FC236}">
                <a16:creationId xmlns:a16="http://schemas.microsoft.com/office/drawing/2014/main" id="{9EF23239-8F17-3DF5-CC30-ECA892698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Introducción</a:t>
            </a:r>
            <a:endParaRPr lang="en-US" altLang="es-MX"/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E2B0288B-4230-C8B1-6726-F7945A7D9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 eaLnBrk="1" hangingPunct="1"/>
            <a:r>
              <a:rPr lang="es-MX" altLang="es-MX"/>
              <a:t>Superescalar de grado 3.</a:t>
            </a:r>
            <a:endParaRPr lang="en-US" altLang="es-MX"/>
          </a:p>
        </p:txBody>
      </p:sp>
      <p:pic>
        <p:nvPicPr>
          <p:cNvPr id="30727" name="Picture 4">
            <a:extLst>
              <a:ext uri="{FF2B5EF4-FFF2-40B4-BE49-F238E27FC236}">
                <a16:creationId xmlns:a16="http://schemas.microsoft.com/office/drawing/2014/main" id="{6BFF5954-233C-D4C0-EDD0-7AE153571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81250"/>
            <a:ext cx="5943600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386ABE03-ABA1-AE99-C6C4-17BDA1C3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Introducción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F28BC-D0AD-CFDA-93A6-701BCAF67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En los superescalares dinámicos las instrucciones pueden correr y terminar en desorden.</a:t>
            </a:r>
          </a:p>
          <a:p>
            <a:pPr eaLnBrk="1" hangingPunct="1"/>
            <a:r>
              <a:rPr lang="es-MX" altLang="es-MX"/>
              <a:t>En los superescalares estáticos las instrucciones corren en orden y pueden terminar en desorden.</a:t>
            </a:r>
          </a:p>
          <a:p>
            <a:pPr eaLnBrk="1" hangingPunct="1"/>
            <a:r>
              <a:rPr lang="es-MX" altLang="es-MX"/>
              <a:t>Se generan nuevos peligros de datos por dependencias entre instrucciones.</a:t>
            </a:r>
          </a:p>
          <a:p>
            <a:endParaRPr lang="es-ES_tradnl" altLang="en-MX"/>
          </a:p>
        </p:txBody>
      </p:sp>
      <p:sp>
        <p:nvSpPr>
          <p:cNvPr id="32771" name="Date Placeholder 3">
            <a:extLst>
              <a:ext uri="{FF2B5EF4-FFF2-40B4-BE49-F238E27FC236}">
                <a16:creationId xmlns:a16="http://schemas.microsoft.com/office/drawing/2014/main" id="{50FA1F0E-AC31-4677-E0C0-D1F16C745F4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EF9489-923A-6D4E-90C6-8790E625A942}" type="datetime1">
              <a:rPr lang="es-ES" altLang="es-MX" smtClean="0">
                <a:solidFill>
                  <a:srgbClr val="045C75"/>
                </a:solidFill>
              </a:rPr>
              <a:pPr/>
              <a:t>14/02/2024</a:t>
            </a:fld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2772" name="Footer Placeholder 4">
            <a:extLst>
              <a:ext uri="{FF2B5EF4-FFF2-40B4-BE49-F238E27FC236}">
                <a16:creationId xmlns:a16="http://schemas.microsoft.com/office/drawing/2014/main" id="{48E6B137-C07D-0EB5-72F0-46BEE9DB97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2773" name="Slide Number Placeholder 5">
            <a:extLst>
              <a:ext uri="{FF2B5EF4-FFF2-40B4-BE49-F238E27FC236}">
                <a16:creationId xmlns:a16="http://schemas.microsoft.com/office/drawing/2014/main" id="{9B0E3748-1A80-0500-B85E-D2880802D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6E9C6B-759D-884C-8EDA-2B53852C66DA}" type="slidenum">
              <a:rPr lang="pt-BR" altLang="en-US" smtClean="0">
                <a:solidFill>
                  <a:srgbClr val="F30000"/>
                </a:solidFill>
              </a:rPr>
              <a:pPr/>
              <a:t>4</a:t>
            </a:fld>
            <a:endParaRPr lang="pt-BR" altLang="en-US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21">
            <a:extLst>
              <a:ext uri="{FF2B5EF4-FFF2-40B4-BE49-F238E27FC236}">
                <a16:creationId xmlns:a16="http://schemas.microsoft.com/office/drawing/2014/main" id="{0A1D3869-5375-827E-ED7C-DD71DD5E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3794" name="Slide Number Placeholder 17">
            <a:extLst>
              <a:ext uri="{FF2B5EF4-FFF2-40B4-BE49-F238E27FC236}">
                <a16:creationId xmlns:a16="http://schemas.microsoft.com/office/drawing/2014/main" id="{0142E5F7-70C2-2803-97B6-1E2BD4E65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AC694D-6D47-844F-B70C-92E70B9758C4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33795" name="4 Marcador de pie de página">
            <a:extLst>
              <a:ext uri="{FF2B5EF4-FFF2-40B4-BE49-F238E27FC236}">
                <a16:creationId xmlns:a16="http://schemas.microsoft.com/office/drawing/2014/main" id="{64DEE6FD-748D-54F9-BB56-2E0A8C01EDA0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3796" name="5 Marcador de número de diapositiva">
            <a:extLst>
              <a:ext uri="{FF2B5EF4-FFF2-40B4-BE49-F238E27FC236}">
                <a16:creationId xmlns:a16="http://schemas.microsoft.com/office/drawing/2014/main" id="{344DDFF1-22C8-8D79-D208-C9420D8F088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D248E12-C409-6E48-91C6-7487C3A79DEC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33797" name="Rectangle 2">
            <a:extLst>
              <a:ext uri="{FF2B5EF4-FFF2-40B4-BE49-F238E27FC236}">
                <a16:creationId xmlns:a16="http://schemas.microsoft.com/office/drawing/2014/main" id="{B52394F8-7E6C-3C66-BB5B-3E2C74EE1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 smtClean="0"/>
              <a:t>Instrucciones por ciclo (IPC)</a:t>
            </a:r>
            <a:endParaRPr lang="en-US" altLang="es-MX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DD8FC1A-A53C-CB17-0D9A-8768132873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Al emitir varias instrucciones por ciclo el CPI (ciclos por instrucción) es menor a 1.</a:t>
            </a:r>
          </a:p>
          <a:p>
            <a:pPr eaLnBrk="1" hangingPunct="1"/>
            <a:r>
              <a:rPr lang="es-MX" altLang="es-MX"/>
              <a:t>Una CPU de 6 GHz de grado 4 puede emitir hasta 4 instrucciones a la vez y ejecutar hasta 24 mil millones de instrucciones por segundo para un CPI de 0.25.</a:t>
            </a:r>
          </a:p>
          <a:p>
            <a:pPr eaLnBrk="1" hangingPunct="1"/>
            <a:r>
              <a:rPr lang="es-MX" altLang="es-MX"/>
              <a:t>En vez de CPI se usa IPC (instrucciones por ciclo de reloj) = 1 / CPI.</a:t>
            </a:r>
          </a:p>
          <a:p>
            <a:pPr eaLnBrk="1" hangingPunct="1"/>
            <a:r>
              <a:rPr lang="es-MX" altLang="es-MX"/>
              <a:t>Un CPI de 0.25 es igual a un IPC de 4.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21">
            <a:extLst>
              <a:ext uri="{FF2B5EF4-FFF2-40B4-BE49-F238E27FC236}">
                <a16:creationId xmlns:a16="http://schemas.microsoft.com/office/drawing/2014/main" id="{F059A3A1-A896-74FD-79F5-506251DB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5842" name="Slide Number Placeholder 17">
            <a:extLst>
              <a:ext uri="{FF2B5EF4-FFF2-40B4-BE49-F238E27FC236}">
                <a16:creationId xmlns:a16="http://schemas.microsoft.com/office/drawing/2014/main" id="{A6331D34-9DAE-AC3C-D4D6-E352E33CB2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6FBD43-066B-584A-96FE-1974B5B43DC4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35843" name="4 Marcador de pie de página">
            <a:extLst>
              <a:ext uri="{FF2B5EF4-FFF2-40B4-BE49-F238E27FC236}">
                <a16:creationId xmlns:a16="http://schemas.microsoft.com/office/drawing/2014/main" id="{F459030C-C8E4-5030-0E3E-2AB8650C899E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5844" name="5 Marcador de número de diapositiva">
            <a:extLst>
              <a:ext uri="{FF2B5EF4-FFF2-40B4-BE49-F238E27FC236}">
                <a16:creationId xmlns:a16="http://schemas.microsoft.com/office/drawing/2014/main" id="{58DB5CDE-E667-F89E-255C-4E2278D7E94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2DA4F05-65C1-E141-A36D-61F8926197DA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35845" name="Rectangle 2">
            <a:extLst>
              <a:ext uri="{FF2B5EF4-FFF2-40B4-BE49-F238E27FC236}">
                <a16:creationId xmlns:a16="http://schemas.microsoft.com/office/drawing/2014/main" id="{F5219260-DEC3-693E-DB5F-F692579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Definiciones</a:t>
            </a:r>
            <a:endParaRPr lang="en-US" altLang="es-MX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FAEE60A-ADDA-A0D2-FC01-3FB51B05A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 eaLnBrk="1" hangingPunct="1"/>
            <a:r>
              <a:rPr lang="es-MX" altLang="es-MX"/>
              <a:t>Grado. Número de instrucciones que el CPU </a:t>
            </a:r>
            <a:r>
              <a:rPr lang="es-MX" altLang="es-MX" i="1"/>
              <a:t>intenta</a:t>
            </a:r>
            <a:r>
              <a:rPr lang="es-MX" altLang="es-MX"/>
              <a:t> ejecutar (no hay garantía que lo pueda lograr).</a:t>
            </a:r>
          </a:p>
          <a:p>
            <a:pPr eaLnBrk="1" hangingPunct="1"/>
            <a:r>
              <a:rPr lang="es-MX" altLang="es-MX"/>
              <a:t>Scheduling. En que orden se ejecutan las instrucciones. Hay dos opciones: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s-MX" altLang="es-MX"/>
              <a:t>Estático: la CPU no las puede reordenar.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s-MX" altLang="es-MX"/>
              <a:t>Dinámico: la CPU si las puede reordenar.</a:t>
            </a:r>
          </a:p>
          <a:p>
            <a:pPr eaLnBrk="1" hangingPunct="1"/>
            <a:r>
              <a:rPr lang="es-MX" altLang="es-MX"/>
              <a:t>Emisión (issue). Una instrucción se emite al obtenerse (fetched) de la memoria.</a:t>
            </a:r>
          </a:p>
          <a:p>
            <a:pPr eaLnBrk="1" hangingPunct="1"/>
            <a:r>
              <a:rPr lang="es-MX" altLang="es-MX"/>
              <a:t>Paquete de emisión. Número de instrucciones que se emiten en cada ciclo.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A4A07DE6-A5C2-4A3E-1FE4-09BA82818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n-MX"/>
              <a:t>Definiciones</a:t>
            </a:r>
            <a:endParaRPr lang="es-ES" altLang="en-MX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3E2A0A2-070C-B08E-7059-6178237B6D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/>
              <a:t>Hay dos estrategias de emisión para una superescalar de grado </a:t>
            </a:r>
            <a:r>
              <a:rPr lang="es-MX" altLang="en-MX" i="1"/>
              <a:t>n</a:t>
            </a:r>
            <a:r>
              <a:rPr lang="es-MX" altLang="en-MX"/>
              <a:t>:</a:t>
            </a:r>
          </a:p>
          <a:p>
            <a:pPr lvl="1"/>
            <a:r>
              <a:rPr lang="es-MX" altLang="en-MX"/>
              <a:t>Dinámica: el paquete de emisión puede contener 0, 1 o hasta </a:t>
            </a:r>
            <a:r>
              <a:rPr lang="es-MX" altLang="en-MX" i="1"/>
              <a:t>n</a:t>
            </a:r>
            <a:r>
              <a:rPr lang="es-MX" altLang="en-MX"/>
              <a:t> instrucciones.</a:t>
            </a:r>
          </a:p>
          <a:p>
            <a:pPr lvl="1"/>
            <a:r>
              <a:rPr lang="es-MX" altLang="en-MX"/>
              <a:t>Estática: el paquete de emisión siempre contiene </a:t>
            </a:r>
            <a:r>
              <a:rPr lang="es-MX" altLang="en-MX" i="1"/>
              <a:t>n</a:t>
            </a:r>
            <a:r>
              <a:rPr lang="es-MX" altLang="en-MX"/>
              <a:t> instrucciones. Si es necesario, el paquete se completa con instrucciones </a:t>
            </a:r>
            <a:r>
              <a:rPr lang="es-MX" altLang="en-MX" i="1"/>
              <a:t>nop</a:t>
            </a:r>
            <a:r>
              <a:rPr lang="es-MX" altLang="en-MX"/>
              <a:t>.</a:t>
            </a:r>
            <a:endParaRPr lang="es-ES" altLang="en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21">
            <a:extLst>
              <a:ext uri="{FF2B5EF4-FFF2-40B4-BE49-F238E27FC236}">
                <a16:creationId xmlns:a16="http://schemas.microsoft.com/office/drawing/2014/main" id="{C829FAC9-3D70-65F6-5223-8AA18794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8914" name="Slide Number Placeholder 17">
            <a:extLst>
              <a:ext uri="{FF2B5EF4-FFF2-40B4-BE49-F238E27FC236}">
                <a16:creationId xmlns:a16="http://schemas.microsoft.com/office/drawing/2014/main" id="{D2248043-0B86-A1C5-21CB-7FB4A1619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39DD51-5FC8-034A-BEDA-2006D6F1C9DE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38915" name="4 Marcador de pie de página">
            <a:extLst>
              <a:ext uri="{FF2B5EF4-FFF2-40B4-BE49-F238E27FC236}">
                <a16:creationId xmlns:a16="http://schemas.microsoft.com/office/drawing/2014/main" id="{9A8903AA-E0D9-F5D9-1864-2FAC55EDAA46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8916" name="5 Marcador de número de diapositiva">
            <a:extLst>
              <a:ext uri="{FF2B5EF4-FFF2-40B4-BE49-F238E27FC236}">
                <a16:creationId xmlns:a16="http://schemas.microsoft.com/office/drawing/2014/main" id="{6048E4A1-C987-5F8F-C9AC-8705FB640C8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EBDBF1D-957E-2448-A2C6-7914F7777D4E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6C7B68F7-42F3-389C-DC44-B4A4067F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Definiciones</a:t>
            </a:r>
            <a:endParaRPr lang="en-US" altLang="es-MX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6C907A6-7C95-1946-F905-0513EEE240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Ejecución. Una instrucción se ejecuta, después de ser emitida, cuando sus operandos están listos. Hay dos opciones: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s-MX" altLang="es-MX" dirty="0"/>
              <a:t>En orden del programa.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s-MX" altLang="es-MX" dirty="0"/>
              <a:t>Fuera de orden.</a:t>
            </a:r>
          </a:p>
          <a:p>
            <a:pPr eaLnBrk="1" hangingPunct="1">
              <a:buFont typeface="Wingdings 2" pitchFamily="2" charset="2"/>
              <a:buChar char=""/>
            </a:pPr>
            <a:r>
              <a:rPr lang="es-MX" altLang="es-MX" dirty="0"/>
              <a:t>Especulación. Se intenta adivinar los brincos y el resultado de algunas otras instrucciones como por ejemplo que un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</a:t>
            </a:r>
            <a:r>
              <a:rPr lang="es-MX" altLang="es-MX" dirty="0"/>
              <a:t>/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</a:t>
            </a:r>
            <a:r>
              <a:rPr lang="es-MX" altLang="es-MX" dirty="0"/>
              <a:t> consecutivos no se refieren a la misma dirección.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21">
            <a:extLst>
              <a:ext uri="{FF2B5EF4-FFF2-40B4-BE49-F238E27FC236}">
                <a16:creationId xmlns:a16="http://schemas.microsoft.com/office/drawing/2014/main" id="{14F59C82-1AF2-C703-7161-8D997664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0962" name="Slide Number Placeholder 17">
            <a:extLst>
              <a:ext uri="{FF2B5EF4-FFF2-40B4-BE49-F238E27FC236}">
                <a16:creationId xmlns:a16="http://schemas.microsoft.com/office/drawing/2014/main" id="{3F4449D5-A3B7-1993-26D3-BB645DA02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63A568-47F3-C749-8296-4A4A5EDBF9FA}" type="slidenum">
              <a:rPr lang="pt-BR" altLang="en-US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40963" name="4 Marcador de pie de página">
            <a:extLst>
              <a:ext uri="{FF2B5EF4-FFF2-40B4-BE49-F238E27FC236}">
                <a16:creationId xmlns:a16="http://schemas.microsoft.com/office/drawing/2014/main" id="{09FBF1CE-7E8E-CBB7-FA64-6B5AA8BA5E52}"/>
              </a:ext>
            </a:extLst>
          </p:cNvPr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0964" name="5 Marcador de número de diapositiva">
            <a:extLst>
              <a:ext uri="{FF2B5EF4-FFF2-40B4-BE49-F238E27FC236}">
                <a16:creationId xmlns:a16="http://schemas.microsoft.com/office/drawing/2014/main" id="{F7255D3A-D86E-565E-1277-ADDBFDD7198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2D8993-0FB9-E540-B2A6-E8D6AA4921CF}" type="slidenum">
              <a:rPr lang="pt-BR" altLang="en-US" sz="1200">
                <a:solidFill>
                  <a:srgbClr val="F3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en-US" sz="1200">
              <a:solidFill>
                <a:srgbClr val="F30000"/>
              </a:solidFill>
            </a:endParaRPr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AF388344-00C3-3F83-C314-95F628036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Definiciones</a:t>
            </a:r>
            <a:endParaRPr lang="en-US" altLang="es-MX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297600D-24E3-1500-66F0-081EA4FB26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2" charset="2"/>
              <a:buChar char=""/>
            </a:pPr>
            <a:r>
              <a:rPr lang="es-MX" altLang="es-MX"/>
              <a:t>Compromiso (</a:t>
            </a:r>
            <a:r>
              <a:rPr lang="en-US" altLang="es-MX"/>
              <a:t>commit</a:t>
            </a:r>
            <a:r>
              <a:rPr lang="es-MX" altLang="es-MX"/>
              <a:t>). Una instrucción se compromete cuando la CPU le permite actualizar el banco de registros o la memoria.</a:t>
            </a:r>
          </a:p>
          <a:p>
            <a:pPr eaLnBrk="1" hangingPunct="1">
              <a:buFont typeface="Wingdings 2" pitchFamily="2" charset="2"/>
              <a:buChar char=""/>
            </a:pPr>
            <a:r>
              <a:rPr lang="es-MX" altLang="es-MX"/>
              <a:t>Escribir (write back). Después de ejecutarse, la instrucción escribe el resultado.</a:t>
            </a:r>
          </a:p>
          <a:p>
            <a:pPr eaLnBrk="1" hangingPunct="1">
              <a:buFont typeface="Wingdings 2" pitchFamily="2" charset="2"/>
              <a:buChar char=""/>
            </a:pPr>
            <a:r>
              <a:rPr lang="es-MX" altLang="es-MX"/>
              <a:t>Retiro. Después de escribir, la instrucción es retirada del pipeline. También se dice que la instrucción ha sido </a:t>
            </a:r>
            <a:r>
              <a:rPr lang="es-MX" altLang="es-MX" i="1"/>
              <a:t>completada</a:t>
            </a:r>
            <a:r>
              <a:rPr lang="es-MX" altLang="es-MX"/>
              <a:t>.</a:t>
            </a:r>
            <a:endParaRPr lang="en-US" altLang="es-MX"/>
          </a:p>
          <a:p>
            <a:pPr eaLnBrk="1" hangingPunct="1"/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Flow">
  <a:themeElements>
    <a:clrScheme name="1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 3">
      <a:dk1>
        <a:srgbClr val="000000"/>
      </a:dk1>
      <a:lt1>
        <a:srgbClr val="FFFFFF"/>
      </a:lt1>
      <a:dk2>
        <a:srgbClr val="FF0000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0000FF"/>
      </a:hlink>
      <a:folHlink>
        <a:srgbClr val="85DFD0"/>
      </a:folHlink>
    </a:clrScheme>
    <a:fontScheme name="Flow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1627</Words>
  <Application>Microsoft Office PowerPoint</Application>
  <PresentationFormat>Presentación en pantalla (4:3)</PresentationFormat>
  <Paragraphs>240</Paragraphs>
  <Slides>27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Arial</vt:lpstr>
      <vt:lpstr>Calibri</vt:lpstr>
      <vt:lpstr>Constantia</vt:lpstr>
      <vt:lpstr>Times New Roman</vt:lpstr>
      <vt:lpstr>Wingdings</vt:lpstr>
      <vt:lpstr>Wingdings 2</vt:lpstr>
      <vt:lpstr>1_Flow</vt:lpstr>
      <vt:lpstr>Flow</vt:lpstr>
      <vt:lpstr>Procesadores superescalares</vt:lpstr>
      <vt:lpstr>Introducción</vt:lpstr>
      <vt:lpstr>Introducción</vt:lpstr>
      <vt:lpstr>Introducción</vt:lpstr>
      <vt:lpstr>Instrucciones por ciclo (IPC)</vt:lpstr>
      <vt:lpstr>Definiciones</vt:lpstr>
      <vt:lpstr>Definiciones</vt:lpstr>
      <vt:lpstr>Definiciones</vt:lpstr>
      <vt:lpstr>Definiciones</vt:lpstr>
      <vt:lpstr>Clasificación</vt:lpstr>
      <vt:lpstr>Clasificación</vt:lpstr>
      <vt:lpstr>Clasificación</vt:lpstr>
      <vt:lpstr>Peligros (hazards)</vt:lpstr>
      <vt:lpstr>Peligros (hazards)</vt:lpstr>
      <vt:lpstr>Peligros (hazards)</vt:lpstr>
      <vt:lpstr>Dependencias verdaderas</vt:lpstr>
      <vt:lpstr>Dependencias de nombre</vt:lpstr>
      <vt:lpstr>Dependencias de nombre</vt:lpstr>
      <vt:lpstr>Dependencias de nombre</vt:lpstr>
      <vt:lpstr>Renombrar registros</vt:lpstr>
      <vt:lpstr>Renombrar registros</vt:lpstr>
      <vt:lpstr>Renombrar registros</vt:lpstr>
      <vt:lpstr>Renombrar registros</vt:lpstr>
      <vt:lpstr>ROB</vt:lpstr>
      <vt:lpstr>ROB</vt:lpstr>
      <vt:lpstr>ROB</vt:lpstr>
      <vt:lpstr>Conclusión</vt:lpstr>
    </vt:vector>
  </TitlesOfParts>
  <Company>The Encapuchado Software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Superescalares: introducción</dc:title>
  <dc:subject>Arquitectura de Computadoras</dc:subject>
  <dc:creator>TESI</dc:creator>
  <cp:lastModifiedBy>Hector Villa</cp:lastModifiedBy>
  <cp:revision>21</cp:revision>
  <cp:lastPrinted>2016-10-11T17:59:37Z</cp:lastPrinted>
  <dcterms:created xsi:type="dcterms:W3CDTF">2009-03-25T01:48:56Z</dcterms:created>
  <dcterms:modified xsi:type="dcterms:W3CDTF">2024-02-14T15:14:12Z</dcterms:modified>
</cp:coreProperties>
</file>