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11"/>
  </p:notesMasterIdLst>
  <p:sldIdLst>
    <p:sldId id="257" r:id="rId3"/>
    <p:sldId id="277" r:id="rId4"/>
    <p:sldId id="278" r:id="rId5"/>
    <p:sldId id="279" r:id="rId6"/>
    <p:sldId id="280" r:id="rId7"/>
    <p:sldId id="282" r:id="rId8"/>
    <p:sldId id="281" r:id="rId9"/>
    <p:sldId id="283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9"/>
  </p:normalViewPr>
  <p:slideViewPr>
    <p:cSldViewPr>
      <p:cViewPr varScale="1">
        <p:scale>
          <a:sx n="82" d="100"/>
          <a:sy n="82" d="100"/>
        </p:scale>
        <p:origin x="11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AA9FEE0-7558-2773-858C-97EA872FAB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s-MX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A0D256C-1DD2-DF35-D3AD-9BA18AD0E8D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s-MX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70312278-5B1C-BB9F-C2D2-FC5935B80D9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80E80BE-3F1E-A2E7-E9C6-60C7D1DCA33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 noProof="0"/>
              <a:t>Click to edit Master text styles</a:t>
            </a:r>
          </a:p>
          <a:p>
            <a:pPr lvl="1"/>
            <a:r>
              <a:rPr lang="en-US" altLang="es-MX" noProof="0"/>
              <a:t>Second level</a:t>
            </a:r>
          </a:p>
          <a:p>
            <a:pPr lvl="2"/>
            <a:r>
              <a:rPr lang="en-US" altLang="es-MX" noProof="0"/>
              <a:t>Third level</a:t>
            </a:r>
          </a:p>
          <a:p>
            <a:pPr lvl="3"/>
            <a:r>
              <a:rPr lang="en-US" altLang="es-MX" noProof="0"/>
              <a:t>Fourth level</a:t>
            </a:r>
          </a:p>
          <a:p>
            <a:pPr lvl="4"/>
            <a:r>
              <a:rPr lang="en-US" altLang="es-MX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CC9F323-F73A-2422-3AA2-3896E2DF9FF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s-MX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21251E8-2C09-9077-44F9-99E765A5CD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8712B7C-E798-394F-AE30-D12A93933E10}" type="slidenum">
              <a:rPr lang="en-US" altLang="es-MX"/>
              <a:pPr/>
              <a:t>‹Nº›</a:t>
            </a:fld>
            <a:endParaRPr lang="en-U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C5B977C-01EC-1835-47BF-973A30E45F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24C6DD-8A4C-1144-B755-C55B07D24F4C}" type="slidenum">
              <a:rPr lang="en-US" altLang="es-MX" sz="1300"/>
              <a:pPr eaLnBrk="1" hangingPunct="1">
                <a:spcBef>
                  <a:spcPct val="0"/>
                </a:spcBef>
              </a:pPr>
              <a:t>1</a:t>
            </a:fld>
            <a:endParaRPr lang="en-US" altLang="es-MX" sz="13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2EEA620-521C-65A4-E2E7-CA75B4190C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C1394B31-49E3-28C3-B072-4682EEB87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noFill/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86819DA-EE79-1977-2673-89D413DDA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2540D9-B799-AC47-AA33-87E63A385638}" type="slidenum">
              <a:rPr lang="en-US" altLang="es-MX" sz="1300"/>
              <a:pPr eaLnBrk="1" hangingPunct="1">
                <a:spcBef>
                  <a:spcPct val="0"/>
                </a:spcBef>
              </a:pPr>
              <a:t>2</a:t>
            </a:fld>
            <a:endParaRPr lang="en-US" altLang="es-MX" sz="13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5D15ED65-C6E9-F7FC-FDA5-34F884766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AD39CC9D-AC2A-DD91-0841-EB810DAE3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48200271-EF9F-B770-D440-22D0FDEB57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7D3BBA-E1F8-F54E-AA29-5DF17989C8D2}" type="slidenum">
              <a:rPr lang="en-US" altLang="es-MX" sz="1300"/>
              <a:pPr eaLnBrk="1" hangingPunct="1">
                <a:spcBef>
                  <a:spcPct val="0"/>
                </a:spcBef>
              </a:pPr>
              <a:t>3</a:t>
            </a:fld>
            <a:endParaRPr lang="en-US" altLang="es-MX" sz="13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C108D27B-3089-E059-437D-DA17405EE1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5D2EB544-45EB-87EB-DD08-189FF26A1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3311EAE5-9DE7-61C8-544C-FA225E874C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6F80EE-60D9-C541-9E9F-9D5FB5BC6DB2}" type="slidenum">
              <a:rPr lang="en-US" altLang="es-MX" sz="1300"/>
              <a:pPr eaLnBrk="1" hangingPunct="1">
                <a:spcBef>
                  <a:spcPct val="0"/>
                </a:spcBef>
              </a:pPr>
              <a:t>4</a:t>
            </a:fld>
            <a:endParaRPr lang="en-US" altLang="es-MX" sz="13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C57FB10F-F61A-0789-43A1-AE82A1A0DD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3B9989D7-C866-40A6-F1D1-BD4D8A2488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3414FF55-5C30-99C7-ACDD-13CD8C4D58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ADAC66-8940-FE43-A263-2EBB6CB232B1}" type="slidenum">
              <a:rPr lang="en-US" altLang="es-MX" sz="1300"/>
              <a:pPr eaLnBrk="1" hangingPunct="1">
                <a:spcBef>
                  <a:spcPct val="0"/>
                </a:spcBef>
              </a:pPr>
              <a:t>5</a:t>
            </a:fld>
            <a:endParaRPr lang="en-US" altLang="es-MX" sz="13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6FA14077-1FFD-07F3-6020-8B1256686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72E3CCC5-A2A6-A743-6EBA-5CA66F9E9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3414FF55-5C30-99C7-ACDD-13CD8C4D58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ADAC66-8940-FE43-A263-2EBB6CB232B1}" type="slidenum">
              <a:rPr lang="en-US" altLang="es-MX" sz="1300"/>
              <a:pPr eaLnBrk="1" hangingPunct="1">
                <a:spcBef>
                  <a:spcPct val="0"/>
                </a:spcBef>
              </a:pPr>
              <a:t>6</a:t>
            </a:fld>
            <a:endParaRPr lang="en-US" altLang="es-MX" sz="13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6FA14077-1FFD-07F3-6020-8B1256686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72E3CCC5-A2A6-A743-6EBA-5CA66F9E9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5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DC672386-5B51-497E-96B7-D97165D04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16EB49-BDF3-0941-9DB8-CA966417C736}" type="slidenum">
              <a:rPr lang="en-US" altLang="es-MX" sz="1300"/>
              <a:pPr eaLnBrk="1" hangingPunct="1">
                <a:spcBef>
                  <a:spcPct val="0"/>
                </a:spcBef>
              </a:pPr>
              <a:t>7</a:t>
            </a:fld>
            <a:endParaRPr lang="en-US" altLang="es-MX" sz="13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4CC0F651-F0E3-0DA5-987D-E113E2CB64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F5446A51-1EC0-D626-FECB-61DA5D5C8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DC672386-5B51-497E-96B7-D97165D04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16EB49-BDF3-0941-9DB8-CA966417C736}" type="slidenum">
              <a:rPr lang="en-US" altLang="es-MX" sz="1300"/>
              <a:pPr eaLnBrk="1" hangingPunct="1">
                <a:spcBef>
                  <a:spcPct val="0"/>
                </a:spcBef>
              </a:pPr>
              <a:t>8</a:t>
            </a:fld>
            <a:endParaRPr lang="en-US" altLang="es-MX" sz="13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4CC0F651-F0E3-0DA5-987D-E113E2CB64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F5446A51-1EC0-D626-FECB-61DA5D5C8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1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C7D9BA8B-5FCA-87BB-2E31-9CD4EC979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98C8A224-80EF-7FD0-F0E9-4B8A8E4A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ADF3F67D-2E83-17C4-F3A4-BD49A3BDE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CA39E-B365-A047-AD02-31E063682047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266359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93EECE3B-DD94-4AD2-AF08-D36674961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A64575D6-C090-12E3-8E4C-212CDF86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A7208FC5-6B79-630A-F67E-148498AAB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B615B-B350-664C-B74B-F76206096177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120886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228F9D2A-8A8B-CA76-F7D4-316A131EF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62656C29-FAD0-861F-134B-E5D49381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BBE2ED7A-1878-B053-3799-FB35CC68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E3DC-041E-7D45-99E9-71C26EB352F7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633160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7EB36EC2-1A71-6CD6-AEA1-F50BE589DEBD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" name="Freeform 7">
            <a:extLst>
              <a:ext uri="{FF2B5EF4-FFF2-40B4-BE49-F238E27FC236}">
                <a16:creationId xmlns:a16="http://schemas.microsoft.com/office/drawing/2014/main" id="{C0ADA3E2-CA41-8107-ED64-CBAD947014F0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7274D19A-7114-5363-22B0-5621612E833F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5" name="Freeform 11">
              <a:extLst>
                <a:ext uri="{FF2B5EF4-FFF2-40B4-BE49-F238E27FC236}">
                  <a16:creationId xmlns:a16="http://schemas.microsoft.com/office/drawing/2014/main" id="{7A42C183-0ED8-1F72-1EDF-9FCD2B2B0054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40B2AB18-A7E8-D948-F0B7-7A3A62FF28D8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3316" name="Title Placeholder 8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MX" noProof="0"/>
              <a:t>Click to edit Master title style</a:t>
            </a:r>
          </a:p>
        </p:txBody>
      </p:sp>
      <p:sp>
        <p:nvSpPr>
          <p:cNvPr id="13317" name="Text Placeholder 29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pPr lvl="0"/>
            <a:r>
              <a:rPr lang="en-US" altLang="es-MX" noProof="0"/>
              <a:t>Click to edit Master subtitle style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349CF014-AD9D-DB43-E251-4EE9EB45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E07541E4-4743-0F15-D43B-9E8E936D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5F12CA3E-BAAF-A76D-2882-AC51EF4F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4FD444-53B7-5D4A-9B68-3ABC4E794A79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595521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D5B7580-2317-0B98-AD5F-AB4C06D51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596BAE74-DC03-13C4-ABCC-B2D41BC6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819AACD4-D6A1-4F76-A302-1072F86A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ECA38-C879-5E49-97DD-A296C26FAFCC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1378330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10576B5F-7DF6-9325-25F4-39525D9F2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41904D7-17EB-913B-E279-D680D4CC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A26D0FC-2E32-EFB8-BD9F-905902C1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44D1C-98D5-4544-A2A2-48D69B3CA960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3553537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77BA2629-4C0C-B1F2-AAFD-657C69D6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12117B48-608D-C272-F1BF-E55BDBA08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7A7B3071-5D79-3C77-BF9B-DE972D7B0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8C908-2A50-E148-B4E8-D3491178CC14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2706247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3EB35186-BC2C-89EB-3676-C76F90825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7E482567-E1F7-B8D7-1882-937B7E4B4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A9913170-CEC9-8373-E74A-02CB208BF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CF090-441F-1949-80FE-A76FFEF4451A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2153696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3FADD4C8-575B-FD93-76FF-6AE00BB4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5C21F682-CCBD-D16F-072F-4CAE77D1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EC10A674-1424-DAED-DA0E-30B5C9D3B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9B712-9EEC-904E-A9D6-32683112D668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1049658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83F0ABA5-B939-D6E0-1FED-74A5882C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405A4553-4C6A-2407-7FE7-2A3E7F45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6B9E6FCA-8C19-E77A-14A0-0C50B551A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25261-7A9A-3345-8F78-9E01EAAEB240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16342430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C2A6A548-2D66-AE07-BBFC-FD435932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522E2D4E-0508-C396-BCCB-92CE88F1C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BAFE5D1C-6379-A51E-902F-F24501D18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756D8-663F-7847-AEA4-B3AA5C0863BC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57324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9F51E7A7-1B45-816D-7964-2AC68186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14F008A1-C261-2FF4-5D39-BAB78F213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A8573126-C999-B0E5-3C1E-C6B16015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CF112-D3EA-884A-85BC-67F6315F20DB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60820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90D59AF5-951D-2E14-CF1F-C6BBA5951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A4E0A471-D22A-66FD-4E70-A8FE7886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61A0A2BE-E1B3-CC73-C508-CB6D75BF7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F6164-8790-2C41-86E0-820B3ED68007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3713391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CCE2032-730F-A86F-01D4-FC24825D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8E6FCE43-7B8C-31BA-DC73-29FFFDF8D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94B0436-6D33-B143-14C6-20ECC9EDB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8470C-1DDF-9E40-8505-70B5DA5A7C30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1336051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331F91A5-FC5F-7046-BB69-46F3376D3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DB2C25DE-4289-F638-444F-EDA4482D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5255014-F267-445C-B3E4-A4A6F73C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580AD-1F77-0440-AB2D-12FCFD1B6AC8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30987615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DD5E96DB-309E-6F67-74AB-3FC4BBFF9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3B7EFEC1-CAEE-1C07-DA7F-9B542269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E5A04677-7DDE-BFBC-C8D0-EB90045ED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1E493-7A84-6649-9E36-742114D4E08F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1655735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935163"/>
            <a:ext cx="4038600" cy="21177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4205288"/>
            <a:ext cx="4038600" cy="21193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1FD16C9E-4D7E-3243-370C-DE6CCDF82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7" name="Footer Placeholder 21">
            <a:extLst>
              <a:ext uri="{FF2B5EF4-FFF2-40B4-BE49-F238E27FC236}">
                <a16:creationId xmlns:a16="http://schemas.microsoft.com/office/drawing/2014/main" id="{A94784C6-303D-E436-7A27-F016CEA13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8" name="Slide Number Placeholder 17">
            <a:extLst>
              <a:ext uri="{FF2B5EF4-FFF2-40B4-BE49-F238E27FC236}">
                <a16:creationId xmlns:a16="http://schemas.microsoft.com/office/drawing/2014/main" id="{E3161EE5-F6ED-D542-BB72-F6DC2553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6FBB5-0A7F-A749-A05D-D9083F1DCD0D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61053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0E745A60-952A-416E-3321-579E68445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8BF79DB7-9375-DF63-6C96-993E65B8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FFFC5912-8EBB-D6FE-E764-6F4F0158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3F527-FBE8-0E42-9939-C3D1FAF7349B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305873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DB150786-897D-0925-9D44-5D3B83991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2F38CF72-2F24-47C4-296B-D1AB6C261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25810FEE-0C40-A7E3-FF0A-6A927496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40372-DD70-AA43-9B57-6568A40B0E09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2199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Date Placeholder 29">
            <a:extLst>
              <a:ext uri="{FF2B5EF4-FFF2-40B4-BE49-F238E27FC236}">
                <a16:creationId xmlns:a16="http://schemas.microsoft.com/office/drawing/2014/main" id="{F408774C-C5B7-5F68-F952-8731FA938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8" name="Footer Placeholder 18">
            <a:extLst>
              <a:ext uri="{FF2B5EF4-FFF2-40B4-BE49-F238E27FC236}">
                <a16:creationId xmlns:a16="http://schemas.microsoft.com/office/drawing/2014/main" id="{DDDFE2E9-197C-9C1D-B73C-BEF5A8A4D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9" name="Slide Number Placeholder 26">
            <a:extLst>
              <a:ext uri="{FF2B5EF4-FFF2-40B4-BE49-F238E27FC236}">
                <a16:creationId xmlns:a16="http://schemas.microsoft.com/office/drawing/2014/main" id="{436BC68E-B4DE-E247-5EDD-FBE1E59B5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11BAC-A286-8446-9666-83688D82F430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117255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Date Placeholder 29">
            <a:extLst>
              <a:ext uri="{FF2B5EF4-FFF2-40B4-BE49-F238E27FC236}">
                <a16:creationId xmlns:a16="http://schemas.microsoft.com/office/drawing/2014/main" id="{62C4FF3E-D611-41FD-0C39-019033E80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4" name="Footer Placeholder 18">
            <a:extLst>
              <a:ext uri="{FF2B5EF4-FFF2-40B4-BE49-F238E27FC236}">
                <a16:creationId xmlns:a16="http://schemas.microsoft.com/office/drawing/2014/main" id="{1499E4C4-704D-481D-6351-C0EA567A4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5" name="Slide Number Placeholder 26">
            <a:extLst>
              <a:ext uri="{FF2B5EF4-FFF2-40B4-BE49-F238E27FC236}">
                <a16:creationId xmlns:a16="http://schemas.microsoft.com/office/drawing/2014/main" id="{BB344413-C877-0D12-0573-3AFF5711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CE3CC-5847-DC48-941E-1CC1D631B859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347515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9">
            <a:extLst>
              <a:ext uri="{FF2B5EF4-FFF2-40B4-BE49-F238E27FC236}">
                <a16:creationId xmlns:a16="http://schemas.microsoft.com/office/drawing/2014/main" id="{45DDB75D-63E1-B215-49CA-2F6D29583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id="{12F40146-9484-37E9-0C1E-62B870C4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id="{2AA20F08-3A4C-2094-94B6-D05E6F37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1778F-1707-3C45-96C1-44E0777DEA7A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310246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EEBA9DAE-1577-B5B5-6689-1C0B7D4D8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44CA1E3F-F17F-E10B-ED21-A008E9418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112632DC-D7DA-C8B5-738D-DFD2565FA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75E42-7B89-DC45-8ECD-D238C9224E6B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250427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29BCBE47-D332-3C9A-DBC5-CA66025AA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5DF1C287-8785-AF2C-5C06-A42BD290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98C07B56-B22A-DA5E-BEDA-69DE01B46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21FEB-6A44-3B4E-8D18-9AD6DB5A5FEC}" type="slidenum">
              <a:rPr lang="pt-BR" altLang="en-MX"/>
              <a:pPr/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312162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084BF1E8-1722-9076-1BF4-A20DD34428D1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F49AA754-9A45-7BB1-2817-7F35F455FA74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grpSp>
        <p:nvGrpSpPr>
          <p:cNvPr id="1028" name="Group 1">
            <a:extLst>
              <a:ext uri="{FF2B5EF4-FFF2-40B4-BE49-F238E27FC236}">
                <a16:creationId xmlns:a16="http://schemas.microsoft.com/office/drawing/2014/main" id="{D84C38C5-CFA7-93DC-13E1-A4DF43E311F4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9F93986-77B3-9AF4-39C6-F67CA007E9CD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3670A76-9D8A-82B1-08C6-F946E880B70C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9" name="Title Placeholder 8">
            <a:extLst>
              <a:ext uri="{FF2B5EF4-FFF2-40B4-BE49-F238E27FC236}">
                <a16:creationId xmlns:a16="http://schemas.microsoft.com/office/drawing/2014/main" id="{7D1DC717-08C3-D3D2-8DD3-44B5632DD98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  <p:sp>
        <p:nvSpPr>
          <p:cNvPr id="1030" name="Text Placeholder 29">
            <a:extLst>
              <a:ext uri="{FF2B5EF4-FFF2-40B4-BE49-F238E27FC236}">
                <a16:creationId xmlns:a16="http://schemas.microsoft.com/office/drawing/2014/main" id="{8772F5A2-41E7-F0AA-8777-8E463DF63B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14" name="Date Placeholder 29">
            <a:extLst>
              <a:ext uri="{FF2B5EF4-FFF2-40B4-BE49-F238E27FC236}">
                <a16:creationId xmlns:a16="http://schemas.microsoft.com/office/drawing/2014/main" id="{1430D998-ED28-58DC-12E7-1D6C6A8B2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1EAE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15" name="Footer Placeholder 18">
            <a:extLst>
              <a:ext uri="{FF2B5EF4-FFF2-40B4-BE49-F238E27FC236}">
                <a16:creationId xmlns:a16="http://schemas.microsoft.com/office/drawing/2014/main" id="{D09A7302-EFBC-2112-D3EA-9328C2866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1EAE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16" name="Slide Number Placeholder 26">
            <a:extLst>
              <a:ext uri="{FF2B5EF4-FFF2-40B4-BE49-F238E27FC236}">
                <a16:creationId xmlns:a16="http://schemas.microsoft.com/office/drawing/2014/main" id="{3DDAFFC4-E408-B14E-2004-B399F15B0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1EAEE"/>
                </a:solidFill>
              </a:defRPr>
            </a:lvl1pPr>
          </a:lstStyle>
          <a:p>
            <a:fld id="{7DA9F209-1D88-8842-BA31-D9B2A622C143}" type="slidenum">
              <a:rPr lang="pt-BR" altLang="en-MX"/>
              <a:pPr/>
              <a:t>‹Nº›</a:t>
            </a:fld>
            <a:endParaRPr lang="pt-BR" altLang="en-MX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2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0136328-2E07-1E9D-7BED-01F90D1F4F3C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2C99F98-11E3-E3B5-06DA-413B81AF30B1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>
            <a:extLst>
              <a:ext uri="{FF2B5EF4-FFF2-40B4-BE49-F238E27FC236}">
                <a16:creationId xmlns:a16="http://schemas.microsoft.com/office/drawing/2014/main" id="{5767D4A3-D554-AA68-27D4-C4883C253E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  <p:sp>
        <p:nvSpPr>
          <p:cNvPr id="2053" name="Text Placeholder 29">
            <a:extLst>
              <a:ext uri="{FF2B5EF4-FFF2-40B4-BE49-F238E27FC236}">
                <a16:creationId xmlns:a16="http://schemas.microsoft.com/office/drawing/2014/main" id="{18D4DADA-E684-7E4D-1A58-0B54897FAF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B25A43B-9798-7EAA-4F9E-E8B8A037D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6CD332A9-10E1-4AD6-C5D2-5DFDBFDCB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C7E65EB7-65AC-05EB-E752-BFC148F08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30000"/>
                </a:solidFill>
              </a:defRPr>
            </a:lvl1pPr>
          </a:lstStyle>
          <a:p>
            <a:fld id="{A749A44F-55EE-8E48-BCF6-47BD50CFD169}" type="slidenum">
              <a:rPr lang="pt-BR" altLang="en-MX"/>
              <a:pPr/>
              <a:t>‹Nº›</a:t>
            </a:fld>
            <a:endParaRPr lang="pt-BR" altLang="en-MX"/>
          </a:p>
        </p:txBody>
      </p:sp>
      <p:grpSp>
        <p:nvGrpSpPr>
          <p:cNvPr id="2057" name="Group 1">
            <a:extLst>
              <a:ext uri="{FF2B5EF4-FFF2-40B4-BE49-F238E27FC236}">
                <a16:creationId xmlns:a16="http://schemas.microsoft.com/office/drawing/2014/main" id="{DCC9F7BB-56F5-D57C-EC62-882864FA7ADF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5A4E1DB-688E-BFF7-CB4F-60664D0878CE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9E727C5-F566-F33B-8592-7C218AFA18AB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2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BC5740-40CA-6B96-4E67-4C83DF832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/>
          <a:lstStyle/>
          <a:p>
            <a:pPr algn="ctr" eaLnBrk="1" hangingPunct="1"/>
            <a:r>
              <a:rPr lang="es-MX" altLang="es-MX" dirty="0" smtClean="0"/>
              <a:t>Preguntas sobre cachés</a:t>
            </a:r>
            <a:r>
              <a:rPr lang="en-US" altLang="es-MX" dirty="0" smtClean="0"/>
              <a:t> </a:t>
            </a:r>
            <a:endParaRPr lang="en-US" altLang="es-MX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ADEFFCE-4C8D-5B94-4CD1-61E9D6ED36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 lIns="0" rIns="18288"/>
          <a:lstStyle/>
          <a:p>
            <a:pPr eaLnBrk="1" hangingPunct="1"/>
            <a:endParaRPr lang="es-MX" altLang="es-MX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4 Marcador de pie de página">
            <a:extLst>
              <a:ext uri="{FF2B5EF4-FFF2-40B4-BE49-F238E27FC236}">
                <a16:creationId xmlns:a16="http://schemas.microsoft.com/office/drawing/2014/main" id="{5700A71E-C531-5A58-B773-DE3A7FFDA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5FB2648-F484-C702-08C2-15F2E4A45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476849-7CA2-734D-AB48-E8A7CAB21138}" type="slidenum">
              <a:rPr lang="pt-BR" altLang="en-MX">
                <a:solidFill>
                  <a:srgbClr val="F30000"/>
                </a:solidFill>
              </a:rPr>
              <a:pPr eaLnBrk="1" hangingPunct="1"/>
              <a:t>2</a:t>
            </a:fld>
            <a:endParaRPr lang="pt-BR" altLang="en-MX">
              <a:solidFill>
                <a:srgbClr val="F30000"/>
              </a:solidFill>
            </a:endParaRPr>
          </a:p>
        </p:txBody>
      </p:sp>
      <p:sp>
        <p:nvSpPr>
          <p:cNvPr id="33797" name="Rectangle 2">
            <a:extLst>
              <a:ext uri="{FF2B5EF4-FFF2-40B4-BE49-F238E27FC236}">
                <a16:creationId xmlns:a16="http://schemas.microsoft.com/office/drawing/2014/main" id="{47A8F7EB-FD6A-CE47-5408-7911E52D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 smtClean="0"/>
              <a:t>4 Preguntas 4</a:t>
            </a:r>
            <a:endParaRPr lang="en-US" altLang="es-MX" dirty="0"/>
          </a:p>
        </p:txBody>
      </p:sp>
      <p:sp>
        <p:nvSpPr>
          <p:cNvPr id="33798" name="Rectangle 3">
            <a:extLst>
              <a:ext uri="{FF2B5EF4-FFF2-40B4-BE49-F238E27FC236}">
                <a16:creationId xmlns:a16="http://schemas.microsoft.com/office/drawing/2014/main" id="{B916942B-C5F2-65B6-84E0-48A6CD2666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/>
            <a:r>
              <a:rPr lang="es-MX" altLang="es-MX" dirty="0"/>
              <a:t>4 preguntas </a:t>
            </a:r>
            <a:r>
              <a:rPr lang="es-MX" altLang="es-MX" dirty="0" smtClean="0"/>
              <a:t>respecto a la memoria cach</a:t>
            </a:r>
            <a:r>
              <a:rPr lang="es-MX" altLang="es-MX" dirty="0"/>
              <a:t>é</a:t>
            </a:r>
            <a:r>
              <a:rPr lang="es-MX" altLang="es-MX" dirty="0" smtClean="0"/>
              <a:t>:</a:t>
            </a:r>
            <a:endParaRPr lang="es-MX" altLang="es-MX" dirty="0"/>
          </a:p>
          <a:p>
            <a:pPr marL="495300" indent="-495300" eaLnBrk="1" hangingPunct="1">
              <a:buFont typeface="Wingdings 2" pitchFamily="2" charset="2"/>
              <a:buAutoNum type="arabicPeriod"/>
            </a:pPr>
            <a:r>
              <a:rPr lang="es-MX" altLang="es-MX" dirty="0"/>
              <a:t>¿Dónde se puede poner un bloque?</a:t>
            </a:r>
          </a:p>
          <a:p>
            <a:pPr marL="495300" indent="-495300" eaLnBrk="1" hangingPunct="1">
              <a:buFont typeface="Wingdings 2" pitchFamily="2" charset="2"/>
              <a:buAutoNum type="arabicPeriod"/>
            </a:pPr>
            <a:r>
              <a:rPr lang="es-MX" altLang="es-MX" dirty="0"/>
              <a:t>¿Cómo se encuentra un bloque?</a:t>
            </a:r>
          </a:p>
          <a:p>
            <a:pPr marL="495300" indent="-495300" eaLnBrk="1" hangingPunct="1">
              <a:buFont typeface="Wingdings 2" pitchFamily="2" charset="2"/>
              <a:buAutoNum type="arabicPeriod"/>
            </a:pPr>
            <a:r>
              <a:rPr lang="es-MX" altLang="es-MX" dirty="0"/>
              <a:t>¿Qué bloque debe ser reemplazado si es necesario?</a:t>
            </a:r>
          </a:p>
          <a:p>
            <a:pPr marL="495300" indent="-495300" eaLnBrk="1" hangingPunct="1">
              <a:buFont typeface="Wingdings 2" pitchFamily="2" charset="2"/>
              <a:buAutoNum type="arabicPeriod"/>
            </a:pPr>
            <a:r>
              <a:rPr lang="es-MX" altLang="es-MX" dirty="0"/>
              <a:t>¿Qué pasa en una escritura?</a:t>
            </a:r>
            <a:endParaRPr lang="en-US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4 Marcador de pie de página">
            <a:extLst>
              <a:ext uri="{FF2B5EF4-FFF2-40B4-BE49-F238E27FC236}">
                <a16:creationId xmlns:a16="http://schemas.microsoft.com/office/drawing/2014/main" id="{A1509833-006B-26B8-94CB-3FD8F92C7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BB4E5C1-BEC0-D03B-D66E-56B1223F7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22C4DD-ABA2-024E-85E1-5DC9366AC69B}" type="slidenum">
              <a:rPr lang="pt-BR" altLang="en-MX">
                <a:solidFill>
                  <a:srgbClr val="F30000"/>
                </a:solidFill>
              </a:rPr>
              <a:pPr eaLnBrk="1" hangingPunct="1"/>
              <a:t>3</a:t>
            </a:fld>
            <a:endParaRPr lang="pt-BR" altLang="en-MX">
              <a:solidFill>
                <a:srgbClr val="F30000"/>
              </a:solidFill>
            </a:endParaRPr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7E23D40B-99D0-0836-06EC-4955953B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 smtClean="0"/>
              <a:t>Pregunta 1</a:t>
            </a:r>
            <a:endParaRPr lang="en-US" altLang="es-MX" dirty="0"/>
          </a:p>
        </p:txBody>
      </p:sp>
      <p:sp>
        <p:nvSpPr>
          <p:cNvPr id="34822" name="Rectangle 3">
            <a:extLst>
              <a:ext uri="{FF2B5EF4-FFF2-40B4-BE49-F238E27FC236}">
                <a16:creationId xmlns:a16="http://schemas.microsoft.com/office/drawing/2014/main" id="{A263AAFE-4D7F-8F12-02EA-9C7FCA421C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¿Dónde se puede poner un bloque?</a:t>
            </a:r>
          </a:p>
          <a:p>
            <a:pPr eaLnBrk="1" hangingPunct="1"/>
            <a:r>
              <a:rPr lang="es-MX" altLang="es-MX" dirty="0"/>
              <a:t>En mapeo directo en el lugar que le toque según su dirección.</a:t>
            </a:r>
          </a:p>
          <a:p>
            <a:pPr eaLnBrk="1" hangingPunct="1"/>
            <a:r>
              <a:rPr lang="es-MX" altLang="es-MX" dirty="0"/>
              <a:t>En set </a:t>
            </a:r>
            <a:r>
              <a:rPr lang="es-MX" altLang="es-MX" dirty="0" err="1"/>
              <a:t>associative</a:t>
            </a:r>
            <a:r>
              <a:rPr lang="es-MX" altLang="es-MX" dirty="0"/>
              <a:t> en cualquier lugar dentro del conjunto que le toque.</a:t>
            </a:r>
          </a:p>
          <a:p>
            <a:pPr eaLnBrk="1" hangingPunct="1"/>
            <a:r>
              <a:rPr lang="es-MX" altLang="es-MX" dirty="0"/>
              <a:t>En </a:t>
            </a:r>
            <a:r>
              <a:rPr lang="es-MX" altLang="es-MX" dirty="0" err="1"/>
              <a:t>fully</a:t>
            </a:r>
            <a:r>
              <a:rPr lang="es-MX" altLang="es-MX" dirty="0"/>
              <a:t> </a:t>
            </a:r>
            <a:r>
              <a:rPr lang="es-MX" altLang="es-MX" dirty="0" err="1"/>
              <a:t>associative</a:t>
            </a:r>
            <a:r>
              <a:rPr lang="es-MX" altLang="es-MX" dirty="0"/>
              <a:t> en cualquier lugar del caché.</a:t>
            </a:r>
          </a:p>
          <a:p>
            <a:pPr eaLnBrk="1" hangingPunct="1"/>
            <a:endParaRPr lang="en-US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4 Marcador de pie de página">
            <a:extLst>
              <a:ext uri="{FF2B5EF4-FFF2-40B4-BE49-F238E27FC236}">
                <a16:creationId xmlns:a16="http://schemas.microsoft.com/office/drawing/2014/main" id="{D0D4AB63-3F3B-059D-100B-B9239983D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6ED2082-F55F-F182-58EB-7D753632E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DF3E41-C260-D645-88D8-DC23321F209C}" type="slidenum">
              <a:rPr lang="pt-BR" altLang="en-MX">
                <a:solidFill>
                  <a:srgbClr val="F30000"/>
                </a:solidFill>
              </a:rPr>
              <a:pPr eaLnBrk="1" hangingPunct="1"/>
              <a:t>4</a:t>
            </a:fld>
            <a:endParaRPr lang="pt-BR" altLang="en-MX">
              <a:solidFill>
                <a:srgbClr val="F30000"/>
              </a:solidFill>
            </a:endParaRPr>
          </a:p>
        </p:txBody>
      </p:sp>
      <p:sp>
        <p:nvSpPr>
          <p:cNvPr id="35845" name="Rectangle 2">
            <a:extLst>
              <a:ext uri="{FF2B5EF4-FFF2-40B4-BE49-F238E27FC236}">
                <a16:creationId xmlns:a16="http://schemas.microsoft.com/office/drawing/2014/main" id="{547BBE54-496E-094E-5152-6CF5985F4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 smtClean="0"/>
              <a:t>Pregunta 2</a:t>
            </a:r>
            <a:endParaRPr lang="en-US" altLang="es-MX" dirty="0"/>
          </a:p>
        </p:txBody>
      </p:sp>
      <p:sp>
        <p:nvSpPr>
          <p:cNvPr id="35846" name="Rectangle 3">
            <a:extLst>
              <a:ext uri="{FF2B5EF4-FFF2-40B4-BE49-F238E27FC236}">
                <a16:creationId xmlns:a16="http://schemas.microsoft.com/office/drawing/2014/main" id="{6BD76528-330C-1D17-AFDC-CC212B8412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¿Cómo se encuentra un bloque?</a:t>
            </a:r>
          </a:p>
          <a:p>
            <a:pPr eaLnBrk="1" hangingPunct="1"/>
            <a:r>
              <a:rPr lang="es-MX" altLang="es-MX" dirty="0"/>
              <a:t>En mapeo directo, buscando en el lugar que le toque y comparando la etiqueta.</a:t>
            </a:r>
          </a:p>
          <a:p>
            <a:pPr eaLnBrk="1" hangingPunct="1"/>
            <a:r>
              <a:rPr lang="es-MX" altLang="es-MX" dirty="0"/>
              <a:t>En set </a:t>
            </a:r>
            <a:r>
              <a:rPr lang="es-MX" altLang="es-MX" dirty="0" err="1"/>
              <a:t>associative</a:t>
            </a:r>
            <a:r>
              <a:rPr lang="es-MX" altLang="es-MX" dirty="0"/>
              <a:t>, buscando en el conjunto que le toque </a:t>
            </a:r>
            <a:r>
              <a:rPr lang="es-MX" altLang="es-MX" dirty="0" smtClean="0"/>
              <a:t>y comparar </a:t>
            </a:r>
            <a:r>
              <a:rPr lang="es-MX" altLang="es-MX" dirty="0"/>
              <a:t>etiquetas.</a:t>
            </a:r>
          </a:p>
          <a:p>
            <a:pPr eaLnBrk="1" hangingPunct="1"/>
            <a:r>
              <a:rPr lang="es-MX" altLang="es-MX" dirty="0"/>
              <a:t>En </a:t>
            </a:r>
            <a:r>
              <a:rPr lang="es-MX" altLang="es-MX" dirty="0" err="1"/>
              <a:t>fully</a:t>
            </a:r>
            <a:r>
              <a:rPr lang="es-MX" altLang="es-MX" dirty="0"/>
              <a:t> </a:t>
            </a:r>
            <a:r>
              <a:rPr lang="es-MX" altLang="es-MX" dirty="0" err="1"/>
              <a:t>associative</a:t>
            </a:r>
            <a:r>
              <a:rPr lang="es-MX" altLang="es-MX" dirty="0"/>
              <a:t>, buscando en el caché comparando etiquetas.</a:t>
            </a:r>
          </a:p>
          <a:p>
            <a:pPr eaLnBrk="1" hangingPunct="1"/>
            <a:endParaRPr lang="en-US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4 Marcador de pie de página">
            <a:extLst>
              <a:ext uri="{FF2B5EF4-FFF2-40B4-BE49-F238E27FC236}">
                <a16:creationId xmlns:a16="http://schemas.microsoft.com/office/drawing/2014/main" id="{426E7639-4749-650B-F1DB-A356DDE07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9C13277-741C-3244-D7D4-075DABA6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968EC6-16F6-C74E-AB33-1309F00FD932}" type="slidenum">
              <a:rPr lang="pt-BR" altLang="en-MX">
                <a:solidFill>
                  <a:srgbClr val="F30000"/>
                </a:solidFill>
              </a:rPr>
              <a:pPr eaLnBrk="1" hangingPunct="1"/>
              <a:t>5</a:t>
            </a:fld>
            <a:endParaRPr lang="pt-BR" altLang="en-MX">
              <a:solidFill>
                <a:srgbClr val="F30000"/>
              </a:solidFill>
            </a:endParaRPr>
          </a:p>
        </p:txBody>
      </p:sp>
      <p:sp>
        <p:nvSpPr>
          <p:cNvPr id="36869" name="Rectangle 2">
            <a:extLst>
              <a:ext uri="{FF2B5EF4-FFF2-40B4-BE49-F238E27FC236}">
                <a16:creationId xmlns:a16="http://schemas.microsoft.com/office/drawing/2014/main" id="{C7242AB2-46AA-FEAA-8426-7500B46C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 smtClean="0"/>
              <a:t>Pregunta 3</a:t>
            </a:r>
            <a:endParaRPr lang="en-US" altLang="es-MX" dirty="0"/>
          </a:p>
        </p:txBody>
      </p:sp>
      <p:sp>
        <p:nvSpPr>
          <p:cNvPr id="36870" name="Rectangle 3">
            <a:extLst>
              <a:ext uri="{FF2B5EF4-FFF2-40B4-BE49-F238E27FC236}">
                <a16:creationId xmlns:a16="http://schemas.microsoft.com/office/drawing/2014/main" id="{D65E0479-9B33-2222-15C8-14B8E88CF0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¿Qué bloque debe ser reemplazado si es necesario?</a:t>
            </a:r>
          </a:p>
          <a:p>
            <a:pPr eaLnBrk="1" hangingPunct="1"/>
            <a:r>
              <a:rPr lang="es-MX" altLang="es-MX" dirty="0"/>
              <a:t>En mapeo directo no hay otra opción: el bloque nuevo reemplaza al anterior.</a:t>
            </a:r>
          </a:p>
          <a:p>
            <a:pPr eaLnBrk="1" hangingPunct="1"/>
            <a:endParaRPr lang="en-US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4 Marcador de pie de página">
            <a:extLst>
              <a:ext uri="{FF2B5EF4-FFF2-40B4-BE49-F238E27FC236}">
                <a16:creationId xmlns:a16="http://schemas.microsoft.com/office/drawing/2014/main" id="{426E7639-4749-650B-F1DB-A356DDE07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9C13277-741C-3244-D7D4-075DABA6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968EC6-16F6-C74E-AB33-1309F00FD932}" type="slidenum">
              <a:rPr lang="pt-BR" altLang="en-MX">
                <a:solidFill>
                  <a:srgbClr val="F30000"/>
                </a:solidFill>
              </a:rPr>
              <a:pPr eaLnBrk="1" hangingPunct="1"/>
              <a:t>6</a:t>
            </a:fld>
            <a:endParaRPr lang="pt-BR" altLang="en-MX">
              <a:solidFill>
                <a:srgbClr val="F30000"/>
              </a:solidFill>
            </a:endParaRPr>
          </a:p>
        </p:txBody>
      </p:sp>
      <p:sp>
        <p:nvSpPr>
          <p:cNvPr id="36869" name="Rectangle 2">
            <a:extLst>
              <a:ext uri="{FF2B5EF4-FFF2-40B4-BE49-F238E27FC236}">
                <a16:creationId xmlns:a16="http://schemas.microsoft.com/office/drawing/2014/main" id="{C7242AB2-46AA-FEAA-8426-7500B46C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 smtClean="0"/>
              <a:t>Pregunta 3</a:t>
            </a:r>
            <a:endParaRPr lang="en-US" altLang="es-MX" dirty="0"/>
          </a:p>
        </p:txBody>
      </p:sp>
      <p:sp>
        <p:nvSpPr>
          <p:cNvPr id="36870" name="Rectangle 3">
            <a:extLst>
              <a:ext uri="{FF2B5EF4-FFF2-40B4-BE49-F238E27FC236}">
                <a16:creationId xmlns:a16="http://schemas.microsoft.com/office/drawing/2014/main" id="{D65E0479-9B33-2222-15C8-14B8E88CF0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 smtClean="0"/>
              <a:t>En un caché asociativo por conjunto (n-</a:t>
            </a:r>
            <a:r>
              <a:rPr lang="es-MX" altLang="es-MX" dirty="0" err="1" smtClean="0"/>
              <a:t>way</a:t>
            </a:r>
            <a:r>
              <a:rPr lang="es-MX" altLang="es-MX" dirty="0" smtClean="0"/>
              <a:t>) o en uno totalmente asociativo (</a:t>
            </a:r>
            <a:r>
              <a:rPr lang="es-MX" altLang="es-MX" dirty="0" err="1" smtClean="0"/>
              <a:t>fully</a:t>
            </a:r>
            <a:r>
              <a:rPr lang="es-MX" altLang="es-MX" dirty="0" smtClean="0"/>
              <a:t>), hay opciones:</a:t>
            </a:r>
            <a:endParaRPr lang="es-MX" altLang="es-MX" dirty="0"/>
          </a:p>
          <a:p>
            <a:pPr eaLnBrk="1" hangingPunct="1"/>
            <a:r>
              <a:rPr lang="es-MX" altLang="es-MX" dirty="0"/>
              <a:t>LRU (</a:t>
            </a:r>
            <a:r>
              <a:rPr lang="es-MX" altLang="es-MX" dirty="0" err="1"/>
              <a:t>least</a:t>
            </a:r>
            <a:r>
              <a:rPr lang="es-MX" altLang="es-MX" dirty="0"/>
              <a:t> </a:t>
            </a:r>
            <a:r>
              <a:rPr lang="es-MX" altLang="es-MX" dirty="0" err="1"/>
              <a:t>recently</a:t>
            </a:r>
            <a:r>
              <a:rPr lang="es-MX" altLang="es-MX" dirty="0"/>
              <a:t> </a:t>
            </a:r>
            <a:r>
              <a:rPr lang="es-MX" altLang="es-MX" dirty="0" err="1" smtClean="0"/>
              <a:t>used</a:t>
            </a:r>
            <a:r>
              <a:rPr lang="es-MX" altLang="es-MX" dirty="0" smtClean="0"/>
              <a:t> – el menos </a:t>
            </a:r>
            <a:r>
              <a:rPr lang="es-MX" altLang="es-MX" dirty="0"/>
              <a:t>usado recientemente).</a:t>
            </a:r>
          </a:p>
          <a:p>
            <a:pPr eaLnBrk="1" hangingPunct="1"/>
            <a:r>
              <a:rPr lang="es-MX" altLang="es-MX" dirty="0"/>
              <a:t>Aproximación LRU o FIFO (</a:t>
            </a:r>
            <a:r>
              <a:rPr lang="es-MX" altLang="es-MX" dirty="0" err="1"/>
              <a:t>first</a:t>
            </a:r>
            <a:r>
              <a:rPr lang="es-MX" altLang="es-MX" dirty="0"/>
              <a:t>-in </a:t>
            </a:r>
            <a:r>
              <a:rPr lang="es-MX" altLang="es-MX" dirty="0" err="1"/>
              <a:t>first-out</a:t>
            </a:r>
            <a:r>
              <a:rPr lang="es-MX" altLang="es-MX" dirty="0"/>
              <a:t> – el primero que entra es el primero en salir).</a:t>
            </a:r>
          </a:p>
          <a:p>
            <a:pPr eaLnBrk="1" hangingPunct="1"/>
            <a:r>
              <a:rPr lang="es-MX" altLang="es-MX" dirty="0"/>
              <a:t>Aleatorio.</a:t>
            </a:r>
          </a:p>
          <a:p>
            <a:pPr eaLnBrk="1" hangingPunct="1"/>
            <a:endParaRPr lang="en-US" altLang="es-MX" dirty="0"/>
          </a:p>
        </p:txBody>
      </p:sp>
    </p:spTree>
    <p:extLst>
      <p:ext uri="{BB962C8B-B14F-4D97-AF65-F5344CB8AC3E}">
        <p14:creationId xmlns:p14="http://schemas.microsoft.com/office/powerpoint/2010/main" val="106760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4 Marcador de pie de página">
            <a:extLst>
              <a:ext uri="{FF2B5EF4-FFF2-40B4-BE49-F238E27FC236}">
                <a16:creationId xmlns:a16="http://schemas.microsoft.com/office/drawing/2014/main" id="{86164BE9-0C9F-53C2-18E9-159081FD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D8420516-CFD1-EF8D-B6E3-0512C9990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F38EE9-F0FF-144B-8AB2-A1929F1E5FA9}" type="slidenum">
              <a:rPr lang="pt-BR" altLang="en-MX">
                <a:solidFill>
                  <a:srgbClr val="F30000"/>
                </a:solidFill>
              </a:rPr>
              <a:pPr eaLnBrk="1" hangingPunct="1"/>
              <a:t>7</a:t>
            </a:fld>
            <a:endParaRPr lang="pt-BR" altLang="en-MX">
              <a:solidFill>
                <a:srgbClr val="F30000"/>
              </a:solidFill>
            </a:endParaRPr>
          </a:p>
        </p:txBody>
      </p:sp>
      <p:sp>
        <p:nvSpPr>
          <p:cNvPr id="37893" name="Rectangle 2">
            <a:extLst>
              <a:ext uri="{FF2B5EF4-FFF2-40B4-BE49-F238E27FC236}">
                <a16:creationId xmlns:a16="http://schemas.microsoft.com/office/drawing/2014/main" id="{670DE1F8-4BAA-78B4-7FC6-5E150EB6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 smtClean="0"/>
              <a:t>Pregunta 4</a:t>
            </a:r>
            <a:endParaRPr lang="en-US" altLang="es-MX" dirty="0"/>
          </a:p>
        </p:txBody>
      </p:sp>
      <p:sp>
        <p:nvSpPr>
          <p:cNvPr id="37894" name="Rectangle 3">
            <a:extLst>
              <a:ext uri="{FF2B5EF4-FFF2-40B4-BE49-F238E27FC236}">
                <a16:creationId xmlns:a16="http://schemas.microsoft.com/office/drawing/2014/main" id="{380A3C75-8D9C-3616-8D02-F3AEEDFC2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¿Qué pasa en una escritura?</a:t>
            </a:r>
          </a:p>
          <a:p>
            <a:pPr eaLnBrk="1" hangingPunct="1"/>
            <a:r>
              <a:rPr lang="es-MX" altLang="es-MX" dirty="0"/>
              <a:t>Si el dato está en el caché:</a:t>
            </a:r>
          </a:p>
          <a:p>
            <a:pPr lvl="1" eaLnBrk="1" hangingPunct="1"/>
            <a:r>
              <a:rPr lang="es-MX" altLang="es-MX" dirty="0" err="1"/>
              <a:t>Write-through</a:t>
            </a:r>
            <a:r>
              <a:rPr lang="es-MX" altLang="es-MX" dirty="0"/>
              <a:t>: se escribe en el caché y en la memoria para evitar inconsistencias.</a:t>
            </a:r>
          </a:p>
          <a:p>
            <a:pPr lvl="1" eaLnBrk="1" hangingPunct="1"/>
            <a:r>
              <a:rPr lang="es-MX" altLang="es-MX" dirty="0" err="1"/>
              <a:t>Write</a:t>
            </a:r>
            <a:r>
              <a:rPr lang="es-MX" altLang="es-MX" dirty="0"/>
              <a:t>-back: se escribe en el caché y solamente cuando es necesario en la memoria</a:t>
            </a:r>
            <a:r>
              <a:rPr lang="es-MX" altLang="es-MX" dirty="0" smtClean="0"/>
              <a:t>.</a:t>
            </a:r>
          </a:p>
          <a:p>
            <a:pPr eaLnBrk="1" hangingPunct="1"/>
            <a:endParaRPr lang="es-MX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4 Marcador de pie de página">
            <a:extLst>
              <a:ext uri="{FF2B5EF4-FFF2-40B4-BE49-F238E27FC236}">
                <a16:creationId xmlns:a16="http://schemas.microsoft.com/office/drawing/2014/main" id="{86164BE9-0C9F-53C2-18E9-159081FD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D8420516-CFD1-EF8D-B6E3-0512C9990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F38EE9-F0FF-144B-8AB2-A1929F1E5FA9}" type="slidenum">
              <a:rPr lang="pt-BR" altLang="en-MX">
                <a:solidFill>
                  <a:srgbClr val="F30000"/>
                </a:solidFill>
              </a:rPr>
              <a:pPr eaLnBrk="1" hangingPunct="1"/>
              <a:t>8</a:t>
            </a:fld>
            <a:endParaRPr lang="pt-BR" altLang="en-MX">
              <a:solidFill>
                <a:srgbClr val="F30000"/>
              </a:solidFill>
            </a:endParaRPr>
          </a:p>
        </p:txBody>
      </p:sp>
      <p:sp>
        <p:nvSpPr>
          <p:cNvPr id="37893" name="Rectangle 2">
            <a:extLst>
              <a:ext uri="{FF2B5EF4-FFF2-40B4-BE49-F238E27FC236}">
                <a16:creationId xmlns:a16="http://schemas.microsoft.com/office/drawing/2014/main" id="{670DE1F8-4BAA-78B4-7FC6-5E150EB6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 smtClean="0"/>
              <a:t>Pregunta 4</a:t>
            </a:r>
            <a:endParaRPr lang="en-US" altLang="es-MX" dirty="0"/>
          </a:p>
        </p:txBody>
      </p:sp>
      <p:sp>
        <p:nvSpPr>
          <p:cNvPr id="37894" name="Rectangle 3">
            <a:extLst>
              <a:ext uri="{FF2B5EF4-FFF2-40B4-BE49-F238E27FC236}">
                <a16:creationId xmlns:a16="http://schemas.microsoft.com/office/drawing/2014/main" id="{380A3C75-8D9C-3616-8D02-F3AEEDFC2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 smtClean="0"/>
              <a:t>Si </a:t>
            </a:r>
            <a:r>
              <a:rPr lang="es-MX" altLang="es-MX" dirty="0"/>
              <a:t>el dato no está en el cache:</a:t>
            </a:r>
          </a:p>
          <a:p>
            <a:pPr lvl="1" eaLnBrk="1" hangingPunct="1"/>
            <a:r>
              <a:rPr lang="es-MX" altLang="es-MX" dirty="0" err="1"/>
              <a:t>Write</a:t>
            </a:r>
            <a:r>
              <a:rPr lang="es-MX" altLang="es-MX" dirty="0"/>
              <a:t> </a:t>
            </a:r>
            <a:r>
              <a:rPr lang="es-MX" altLang="es-MX" dirty="0" err="1"/>
              <a:t>allocate</a:t>
            </a:r>
            <a:r>
              <a:rPr lang="es-MX" altLang="es-MX" dirty="0"/>
              <a:t>: se actualiza la memoria y se carga el dato en el caché.</a:t>
            </a:r>
          </a:p>
          <a:p>
            <a:pPr lvl="1" eaLnBrk="1" hangingPunct="1"/>
            <a:r>
              <a:rPr lang="es-MX" altLang="es-MX" dirty="0"/>
              <a:t>No </a:t>
            </a:r>
            <a:r>
              <a:rPr lang="es-MX" altLang="es-MX" dirty="0" err="1"/>
              <a:t>write</a:t>
            </a:r>
            <a:r>
              <a:rPr lang="es-MX" altLang="es-MX" dirty="0"/>
              <a:t> </a:t>
            </a:r>
            <a:r>
              <a:rPr lang="es-MX" altLang="es-MX" dirty="0" err="1"/>
              <a:t>allocate</a:t>
            </a:r>
            <a:r>
              <a:rPr lang="es-MX" altLang="es-MX" dirty="0" smtClean="0"/>
              <a:t>: se </a:t>
            </a:r>
            <a:r>
              <a:rPr lang="es-MX" altLang="es-MX" dirty="0"/>
              <a:t>actualiza la memoria y </a:t>
            </a:r>
            <a:r>
              <a:rPr lang="es-MX" altLang="es-MX" b="1" dirty="0"/>
              <a:t>no</a:t>
            </a:r>
            <a:r>
              <a:rPr lang="es-MX" altLang="es-MX" dirty="0"/>
              <a:t> se carga el dato en el caché</a:t>
            </a:r>
            <a:r>
              <a:rPr lang="es-MX" altLang="es-MX" dirty="0" smtClean="0"/>
              <a:t>.</a:t>
            </a:r>
          </a:p>
          <a:p>
            <a:pPr eaLnBrk="1" hangingPunct="1"/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129184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uiExpand="1" build="p"/>
    </p:bldLst>
  </p:timing>
</p:sld>
</file>

<file path=ppt/theme/theme1.xml><?xml version="1.0" encoding="utf-8"?>
<a:theme xmlns:a="http://schemas.openxmlformats.org/drawingml/2006/main" name="1_Flow">
  <a:themeElements>
    <a:clrScheme name="1_Flow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_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low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low 2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low 3">
        <a:dk1>
          <a:srgbClr val="000000"/>
        </a:dk1>
        <a:lt1>
          <a:srgbClr val="FFFFFF"/>
        </a:lt1>
        <a:dk2>
          <a:srgbClr val="FF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 3">
      <a:dk1>
        <a:srgbClr val="000000"/>
      </a:dk1>
      <a:lt1>
        <a:srgbClr val="FFFFFF"/>
      </a:lt1>
      <a:dk2>
        <a:srgbClr val="FF0000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0000FF"/>
      </a:hlink>
      <a:folHlink>
        <a:srgbClr val="85DFD0"/>
      </a:folHlink>
    </a:clrScheme>
    <a:fontScheme name="Flow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ow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ow 2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ow 3">
        <a:dk1>
          <a:srgbClr val="000000"/>
        </a:dk1>
        <a:lt1>
          <a:srgbClr val="FFFFFF"/>
        </a:lt1>
        <a:dk2>
          <a:srgbClr val="FF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351</Words>
  <Application>Microsoft Office PowerPoint</Application>
  <PresentationFormat>Presentación en pantalla 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1_Flow</vt:lpstr>
      <vt:lpstr>Flow</vt:lpstr>
      <vt:lpstr>Preguntas sobre cachés </vt:lpstr>
      <vt:lpstr>4 Preguntas 4</vt:lpstr>
      <vt:lpstr>Pregunta 1</vt:lpstr>
      <vt:lpstr>Pregunta 2</vt:lpstr>
      <vt:lpstr>Pregunta 3</vt:lpstr>
      <vt:lpstr>Pregunta 3</vt:lpstr>
      <vt:lpstr>Pregunta 4</vt:lpstr>
      <vt:lpstr>Pregunta 4</vt:lpstr>
    </vt:vector>
  </TitlesOfParts>
  <Company>The Encapuchado Software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Memoria: otros temas sobre cachés</dc:title>
  <dc:subject>Arquitectura de Computadoras</dc:subject>
  <dc:creator>TESI</dc:creator>
  <cp:lastModifiedBy>Hector Villa</cp:lastModifiedBy>
  <cp:revision>33</cp:revision>
  <cp:lastPrinted>2024-04-09T15:42:06Z</cp:lastPrinted>
  <dcterms:created xsi:type="dcterms:W3CDTF">2009-06-17T22:34:20Z</dcterms:created>
  <dcterms:modified xsi:type="dcterms:W3CDTF">2024-04-09T15:44:20Z</dcterms:modified>
</cp:coreProperties>
</file>