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</p:sldMasterIdLst>
  <p:notesMasterIdLst>
    <p:notesMasterId r:id="rId35"/>
  </p:notesMasterIdLst>
  <p:sldIdLst>
    <p:sldId id="257" r:id="rId3"/>
    <p:sldId id="258" r:id="rId4"/>
    <p:sldId id="259" r:id="rId5"/>
    <p:sldId id="30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0" r:id="rId23"/>
    <p:sldId id="281" r:id="rId24"/>
    <p:sldId id="282" r:id="rId25"/>
    <p:sldId id="283" r:id="rId26"/>
    <p:sldId id="284" r:id="rId27"/>
    <p:sldId id="301" r:id="rId28"/>
    <p:sldId id="289" r:id="rId29"/>
    <p:sldId id="290" r:id="rId30"/>
    <p:sldId id="296" r:id="rId31"/>
    <p:sldId id="297" r:id="rId32"/>
    <p:sldId id="298" r:id="rId33"/>
    <p:sldId id="299" r:id="rId3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>
      <p:cViewPr varScale="1">
        <p:scale>
          <a:sx n="82" d="100"/>
          <a:sy n="82" d="100"/>
        </p:scale>
        <p:origin x="118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FBCB858-B859-6193-9E23-DC9ADFA15B0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s-MX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124765F-706A-BAFE-E17C-323A85021A2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s-MX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059F4701-9FE9-0202-90CE-B2D617C033B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9A1DBB8-6F6F-051B-E9E9-D1AF96EBEE9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 noProof="0"/>
              <a:t>Click to edit Master text styles</a:t>
            </a:r>
          </a:p>
          <a:p>
            <a:pPr lvl="1"/>
            <a:r>
              <a:rPr lang="en-US" altLang="es-MX" noProof="0"/>
              <a:t>Second level</a:t>
            </a:r>
          </a:p>
          <a:p>
            <a:pPr lvl="2"/>
            <a:r>
              <a:rPr lang="en-US" altLang="es-MX" noProof="0"/>
              <a:t>Third level</a:t>
            </a:r>
          </a:p>
          <a:p>
            <a:pPr lvl="3"/>
            <a:r>
              <a:rPr lang="en-US" altLang="es-MX" noProof="0"/>
              <a:t>Fourth level</a:t>
            </a:r>
          </a:p>
          <a:p>
            <a:pPr lvl="4"/>
            <a:r>
              <a:rPr lang="en-US" altLang="es-MX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FB9A0031-E0B9-3B14-7401-D330DB8FEDB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s-MX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F4DF8D51-2FC4-7303-0653-9CFDA27721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fld id="{6BA49F45-5F30-EC49-B270-6A41FA70EDA9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>
            <a:extLst>
              <a:ext uri="{FF2B5EF4-FFF2-40B4-BE49-F238E27FC236}">
                <a16:creationId xmlns:a16="http://schemas.microsoft.com/office/drawing/2014/main" id="{82756809-783C-9218-2DE5-CD7AF0FC14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8E61B3-FAA5-7241-B5CF-81BD8C079151}" type="slidenum">
              <a:rPr lang="en-US" altLang="es-MX" sz="1300" smtClean="0"/>
              <a:pPr>
                <a:spcBef>
                  <a:spcPct val="0"/>
                </a:spcBef>
              </a:pPr>
              <a:t>1</a:t>
            </a:fld>
            <a:endParaRPr lang="en-US" altLang="es-MX" sz="1300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3EA58274-DD29-ACE6-2C28-382EBF4870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61281ED5-D460-0867-5D7B-C8161633D1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1525" cy="4321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>
            <a:extLst>
              <a:ext uri="{FF2B5EF4-FFF2-40B4-BE49-F238E27FC236}">
                <a16:creationId xmlns:a16="http://schemas.microsoft.com/office/drawing/2014/main" id="{947872D0-D88C-D087-7020-A7668B8DBB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997BD4-DD73-FE49-89E7-9C903DE046F5}" type="slidenum">
              <a:rPr lang="en-US" altLang="es-MX" sz="1300" smtClean="0"/>
              <a:pPr>
                <a:spcBef>
                  <a:spcPct val="0"/>
                </a:spcBef>
              </a:pPr>
              <a:t>11</a:t>
            </a:fld>
            <a:endParaRPr lang="en-US" altLang="es-MX" sz="1300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6B198799-F8D1-AE5F-99A3-D077E39A1E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7EE2E688-FE3E-1D30-9695-C06DACC6F5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>
            <a:extLst>
              <a:ext uri="{FF2B5EF4-FFF2-40B4-BE49-F238E27FC236}">
                <a16:creationId xmlns:a16="http://schemas.microsoft.com/office/drawing/2014/main" id="{6C831EB3-3787-DFAF-8895-AA6D0809FE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A1E138-00C3-A743-A0CD-347A918D3CB6}" type="slidenum">
              <a:rPr lang="en-US" altLang="es-MX" sz="1300" smtClean="0"/>
              <a:pPr>
                <a:spcBef>
                  <a:spcPct val="0"/>
                </a:spcBef>
              </a:pPr>
              <a:t>12</a:t>
            </a:fld>
            <a:endParaRPr lang="en-US" altLang="es-MX" sz="1300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979D52C0-8F11-9871-B6C0-DCDA1FA609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CE4BCDB9-4AA5-7E94-D75B-46BAF189A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>
            <a:extLst>
              <a:ext uri="{FF2B5EF4-FFF2-40B4-BE49-F238E27FC236}">
                <a16:creationId xmlns:a16="http://schemas.microsoft.com/office/drawing/2014/main" id="{36D92F11-2706-F556-043A-E562B1EAA0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EDBD5E-142D-A449-A8B6-FD7741F98F31}" type="slidenum">
              <a:rPr lang="en-US" altLang="es-MX" sz="1300" smtClean="0"/>
              <a:pPr>
                <a:spcBef>
                  <a:spcPct val="0"/>
                </a:spcBef>
              </a:pPr>
              <a:t>13</a:t>
            </a:fld>
            <a:endParaRPr lang="en-US" altLang="es-MX" sz="1300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F54C7D1F-0253-0206-7FAA-3F967C6AA5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6C43036E-D0E0-514E-5AF7-A9DA73BD92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>
            <a:extLst>
              <a:ext uri="{FF2B5EF4-FFF2-40B4-BE49-F238E27FC236}">
                <a16:creationId xmlns:a16="http://schemas.microsoft.com/office/drawing/2014/main" id="{B89A0922-6D9C-F628-CE20-53FAF21617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F1321F-CCCC-6547-8C51-A92E411B686E}" type="slidenum">
              <a:rPr lang="en-US" altLang="es-MX" sz="1300" smtClean="0"/>
              <a:pPr>
                <a:spcBef>
                  <a:spcPct val="0"/>
                </a:spcBef>
              </a:pPr>
              <a:t>14</a:t>
            </a:fld>
            <a:endParaRPr lang="en-US" altLang="es-MX" sz="1300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0D24369A-5344-CB71-8CD5-DBAA87E217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9CE5E34A-C5A7-CF17-A08E-EE17E7174F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>
            <a:extLst>
              <a:ext uri="{FF2B5EF4-FFF2-40B4-BE49-F238E27FC236}">
                <a16:creationId xmlns:a16="http://schemas.microsoft.com/office/drawing/2014/main" id="{2273CCD0-1FAB-74A4-DA8A-14049BE642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44F7A7-9349-FF48-930A-A7B251D23ADF}" type="slidenum">
              <a:rPr lang="en-US" altLang="es-MX" sz="1300" smtClean="0"/>
              <a:pPr>
                <a:spcBef>
                  <a:spcPct val="0"/>
                </a:spcBef>
              </a:pPr>
              <a:t>15</a:t>
            </a:fld>
            <a:endParaRPr lang="en-US" altLang="es-MX" sz="1300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5B3947D8-B064-0809-06FE-8E6C78A0AA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996B6425-15ED-A5A9-9D72-1E038487CF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>
            <a:extLst>
              <a:ext uri="{FF2B5EF4-FFF2-40B4-BE49-F238E27FC236}">
                <a16:creationId xmlns:a16="http://schemas.microsoft.com/office/drawing/2014/main" id="{F74AECEB-0C1C-3586-BD5C-7CE997AA83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55CE76-6522-654C-A69B-C3B8E3645E5F}" type="slidenum">
              <a:rPr lang="en-US" altLang="es-MX" sz="1300" smtClean="0"/>
              <a:pPr>
                <a:spcBef>
                  <a:spcPct val="0"/>
                </a:spcBef>
              </a:pPr>
              <a:t>16</a:t>
            </a:fld>
            <a:endParaRPr lang="en-US" altLang="es-MX" sz="1300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5DE84712-3CA9-9186-4F53-8096D5DD03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1977B4F6-164E-F9C6-B714-29FEE21462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>
            <a:extLst>
              <a:ext uri="{FF2B5EF4-FFF2-40B4-BE49-F238E27FC236}">
                <a16:creationId xmlns:a16="http://schemas.microsoft.com/office/drawing/2014/main" id="{713E5EBA-07B4-95D9-517B-9AB947A1AE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86CC13-F7A1-A34C-9E1E-65B310135E8B}" type="slidenum">
              <a:rPr lang="en-US" altLang="es-MX" sz="1300" smtClean="0"/>
              <a:pPr>
                <a:spcBef>
                  <a:spcPct val="0"/>
                </a:spcBef>
              </a:pPr>
              <a:t>17</a:t>
            </a:fld>
            <a:endParaRPr lang="en-US" altLang="es-MX" sz="1300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26F45FE5-C56F-BA46-7CC1-2DD364C690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FE1DC554-ECF5-645B-D09E-F173D7D633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>
            <a:extLst>
              <a:ext uri="{FF2B5EF4-FFF2-40B4-BE49-F238E27FC236}">
                <a16:creationId xmlns:a16="http://schemas.microsoft.com/office/drawing/2014/main" id="{0FFE1643-DBF9-02ED-FBF2-877DA0F2E1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9B27CE-B533-CD47-BCC7-024167D3761D}" type="slidenum">
              <a:rPr lang="en-US" altLang="es-MX" sz="1300" smtClean="0"/>
              <a:pPr>
                <a:spcBef>
                  <a:spcPct val="0"/>
                </a:spcBef>
              </a:pPr>
              <a:t>18</a:t>
            </a:fld>
            <a:endParaRPr lang="en-US" altLang="es-MX" sz="1300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7D0FE29E-772B-3BEC-33E3-74AFA5290E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1CD2C931-31C8-C95C-F5AC-3932AE8734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>
            <a:extLst>
              <a:ext uri="{FF2B5EF4-FFF2-40B4-BE49-F238E27FC236}">
                <a16:creationId xmlns:a16="http://schemas.microsoft.com/office/drawing/2014/main" id="{C88428A4-CE15-1C73-1AA3-2A542B1673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8D7A5F-D5A9-8846-84DC-4A89F3860B05}" type="slidenum">
              <a:rPr lang="en-US" altLang="es-MX" sz="1300" smtClean="0"/>
              <a:pPr>
                <a:spcBef>
                  <a:spcPct val="0"/>
                </a:spcBef>
              </a:pPr>
              <a:t>19</a:t>
            </a:fld>
            <a:endParaRPr lang="en-US" altLang="es-MX" sz="1300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F260EFEA-5619-361A-B9B4-827A97928B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39174A02-E26C-220A-B53C-0F159DB314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>
            <a:extLst>
              <a:ext uri="{FF2B5EF4-FFF2-40B4-BE49-F238E27FC236}">
                <a16:creationId xmlns:a16="http://schemas.microsoft.com/office/drawing/2014/main" id="{111232F8-397F-5228-AE07-8F38EC0F62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7FD888-C245-2444-9F7A-9E7F9502A02D}" type="slidenum">
              <a:rPr lang="en-US" altLang="es-MX" sz="1300" smtClean="0"/>
              <a:pPr>
                <a:spcBef>
                  <a:spcPct val="0"/>
                </a:spcBef>
              </a:pPr>
              <a:t>20</a:t>
            </a:fld>
            <a:endParaRPr lang="en-US" altLang="es-MX" sz="1300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D51E4763-2EFA-E048-AF2F-575B3B55CC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977A775E-9387-9939-0380-A52D393563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8330EA0C-398F-B3BF-81E0-B92C88BB27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11D0FA-C3DE-064D-B793-F8634D3B8D6F}" type="slidenum">
              <a:rPr lang="en-US" altLang="es-MX" sz="1300" smtClean="0"/>
              <a:pPr>
                <a:spcBef>
                  <a:spcPct val="0"/>
                </a:spcBef>
              </a:pPr>
              <a:t>2</a:t>
            </a:fld>
            <a:endParaRPr lang="en-US" altLang="es-MX" sz="1300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205E7164-91B1-F0B8-815D-89A901EBB4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2D8A044-E36A-462B-5318-F9ECECE37B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>
            <a:extLst>
              <a:ext uri="{FF2B5EF4-FFF2-40B4-BE49-F238E27FC236}">
                <a16:creationId xmlns:a16="http://schemas.microsoft.com/office/drawing/2014/main" id="{401B85AB-E9EE-CF7D-CF9A-5796F0BB8B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F5C5BF-65DF-FA4D-87EA-2EA53B6E4617}" type="slidenum">
              <a:rPr lang="en-US" altLang="es-MX" sz="1300" smtClean="0"/>
              <a:pPr>
                <a:spcBef>
                  <a:spcPct val="0"/>
                </a:spcBef>
              </a:pPr>
              <a:t>21</a:t>
            </a:fld>
            <a:endParaRPr lang="en-US" altLang="es-MX" sz="1300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5324528F-E4F6-5895-E694-E14AF93874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B957E0EE-10ED-BF1A-8890-9543CF663C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>
            <a:extLst>
              <a:ext uri="{FF2B5EF4-FFF2-40B4-BE49-F238E27FC236}">
                <a16:creationId xmlns:a16="http://schemas.microsoft.com/office/drawing/2014/main" id="{AB4FD920-CCB6-80F7-FCC2-F9541E2850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AA72E1-FB12-4240-94AF-ED7EC6B85426}" type="slidenum">
              <a:rPr lang="en-US" altLang="es-MX" sz="1300" smtClean="0"/>
              <a:pPr>
                <a:spcBef>
                  <a:spcPct val="0"/>
                </a:spcBef>
              </a:pPr>
              <a:t>22</a:t>
            </a:fld>
            <a:endParaRPr lang="en-US" altLang="es-MX" sz="1300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A071A20C-A202-AC12-8889-9569F118E1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CE1E1136-875C-E436-772D-E87DB0BEC6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>
            <a:extLst>
              <a:ext uri="{FF2B5EF4-FFF2-40B4-BE49-F238E27FC236}">
                <a16:creationId xmlns:a16="http://schemas.microsoft.com/office/drawing/2014/main" id="{594996E7-8704-6B63-DE63-2CCD88B732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579380-3428-1A45-B4FF-8D723E04192E}" type="slidenum">
              <a:rPr lang="en-US" altLang="es-MX" sz="1300" smtClean="0"/>
              <a:pPr>
                <a:spcBef>
                  <a:spcPct val="0"/>
                </a:spcBef>
              </a:pPr>
              <a:t>23</a:t>
            </a:fld>
            <a:endParaRPr lang="en-US" altLang="es-MX" sz="1300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1EC9B5E9-6A00-E369-E6C0-7DF6E5FD35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D9A96EB4-FCF0-8909-0D48-AE90CE7964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>
            <a:extLst>
              <a:ext uri="{FF2B5EF4-FFF2-40B4-BE49-F238E27FC236}">
                <a16:creationId xmlns:a16="http://schemas.microsoft.com/office/drawing/2014/main" id="{B78156A4-6F76-0F05-5329-B8B51F9170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1CB636-4340-874A-82E8-5A784FBFC722}" type="slidenum">
              <a:rPr lang="en-US" altLang="es-MX" sz="1300" smtClean="0"/>
              <a:pPr>
                <a:spcBef>
                  <a:spcPct val="0"/>
                </a:spcBef>
              </a:pPr>
              <a:t>24</a:t>
            </a:fld>
            <a:endParaRPr lang="en-US" altLang="es-MX" sz="1300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FF16A365-DD43-01D5-7BBB-275A3EBC85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9BD3EA64-107D-AFE0-42DB-05AB8ED95A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>
            <a:extLst>
              <a:ext uri="{FF2B5EF4-FFF2-40B4-BE49-F238E27FC236}">
                <a16:creationId xmlns:a16="http://schemas.microsoft.com/office/drawing/2014/main" id="{1401AFF8-F522-3870-2844-4FF05C3B28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FBDD38-DEBB-8647-8B34-855C1746F10D}" type="slidenum">
              <a:rPr lang="en-US" altLang="es-MX" sz="1300" smtClean="0"/>
              <a:pPr>
                <a:spcBef>
                  <a:spcPct val="0"/>
                </a:spcBef>
              </a:pPr>
              <a:t>25</a:t>
            </a:fld>
            <a:endParaRPr lang="en-US" altLang="es-MX" sz="1300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F5FAC782-4F32-D769-E1E0-55B82D570E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F41F2FE3-5CF3-5CEB-A0D3-82E4EA24BD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>
            <a:extLst>
              <a:ext uri="{FF2B5EF4-FFF2-40B4-BE49-F238E27FC236}">
                <a16:creationId xmlns:a16="http://schemas.microsoft.com/office/drawing/2014/main" id="{F8D1E60C-9209-4FC4-DA35-30F9E8D1F2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EACBA-38B6-C14B-BE5F-E5B27961D8E6}" type="slidenum">
              <a:rPr lang="en-US" altLang="es-MX" sz="1300" smtClean="0"/>
              <a:pPr>
                <a:spcBef>
                  <a:spcPct val="0"/>
                </a:spcBef>
              </a:pPr>
              <a:t>27</a:t>
            </a:fld>
            <a:endParaRPr lang="en-US" altLang="es-MX" sz="1300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70D42DF6-08B6-5091-6366-C406ED1337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196BBC97-5EBF-B2ED-3782-2F97B0CDFE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>
            <a:extLst>
              <a:ext uri="{FF2B5EF4-FFF2-40B4-BE49-F238E27FC236}">
                <a16:creationId xmlns:a16="http://schemas.microsoft.com/office/drawing/2014/main" id="{4E47252D-8D3E-7AFC-DE7E-F82896C36C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392674-3451-FE49-9CBF-358F7BC325D9}" type="slidenum">
              <a:rPr lang="en-US" altLang="es-MX" sz="1300" smtClean="0"/>
              <a:pPr>
                <a:spcBef>
                  <a:spcPct val="0"/>
                </a:spcBef>
              </a:pPr>
              <a:t>28</a:t>
            </a:fld>
            <a:endParaRPr lang="en-US" altLang="es-MX" sz="1300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F5AA9EEE-12FC-41A6-AFF2-69E3FC3B36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218050E5-F6C0-D523-8130-8FA2F62B78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0374CCCD-5CEA-E14A-17A2-8E4FB5043C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83CA1A-FD10-0445-B21B-43303FB6AC4D}" type="slidenum">
              <a:rPr lang="en-US" altLang="es-MX" sz="1300" smtClean="0"/>
              <a:pPr>
                <a:spcBef>
                  <a:spcPct val="0"/>
                </a:spcBef>
              </a:pPr>
              <a:t>3</a:t>
            </a:fld>
            <a:endParaRPr lang="en-US" altLang="es-MX" sz="1300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2BD4191E-8509-3B2E-1AF6-72586D6A4E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FE29E68-A3A4-7542-DB3E-04390876EB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>
            <a:extLst>
              <a:ext uri="{FF2B5EF4-FFF2-40B4-BE49-F238E27FC236}">
                <a16:creationId xmlns:a16="http://schemas.microsoft.com/office/drawing/2014/main" id="{A819F543-DE9E-FC2E-DDF7-68D3949BC2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5EBBAD-772B-DA44-B9F1-8B67136BB653}" type="slidenum">
              <a:rPr lang="en-US" altLang="es-MX" sz="1300" smtClean="0"/>
              <a:pPr>
                <a:spcBef>
                  <a:spcPct val="0"/>
                </a:spcBef>
              </a:pPr>
              <a:t>5</a:t>
            </a:fld>
            <a:endParaRPr lang="en-US" altLang="es-MX" sz="1300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B058FC7D-0BB9-41AE-FB20-4C60F3AED1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381D10A-B112-596D-041D-9676D2A3C1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>
            <a:extLst>
              <a:ext uri="{FF2B5EF4-FFF2-40B4-BE49-F238E27FC236}">
                <a16:creationId xmlns:a16="http://schemas.microsoft.com/office/drawing/2014/main" id="{3CE61E0E-5780-598A-7FF8-6FD237AF71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3D84A6-E9C4-E54B-AA0C-1737CF002CD4}" type="slidenum">
              <a:rPr lang="en-US" altLang="es-MX" sz="1300" smtClean="0"/>
              <a:pPr>
                <a:spcBef>
                  <a:spcPct val="0"/>
                </a:spcBef>
              </a:pPr>
              <a:t>6</a:t>
            </a:fld>
            <a:endParaRPr lang="en-US" altLang="es-MX" sz="1300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4F5F9F09-0185-ED94-4CFC-A6E77A3FE8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98D6762-91C0-4B1A-A6F0-01B3CB60A8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>
            <a:extLst>
              <a:ext uri="{FF2B5EF4-FFF2-40B4-BE49-F238E27FC236}">
                <a16:creationId xmlns:a16="http://schemas.microsoft.com/office/drawing/2014/main" id="{490C65AB-D91F-1B46-8120-AF0B6ED21E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CFED2D-5A10-984E-A836-40D26AFD8A7E}" type="slidenum">
              <a:rPr lang="en-US" altLang="es-MX" sz="1300" smtClean="0"/>
              <a:pPr>
                <a:spcBef>
                  <a:spcPct val="0"/>
                </a:spcBef>
              </a:pPr>
              <a:t>7</a:t>
            </a:fld>
            <a:endParaRPr lang="en-US" altLang="es-MX" sz="1300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4D0FACB8-D7D1-D4BE-83A4-C7C5A0845F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925EC6C9-500F-26A9-3E4B-8281F40AC1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>
            <a:extLst>
              <a:ext uri="{FF2B5EF4-FFF2-40B4-BE49-F238E27FC236}">
                <a16:creationId xmlns:a16="http://schemas.microsoft.com/office/drawing/2014/main" id="{62C26D27-637F-8D6F-266C-E7978DFB6E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AD941F-1846-7D40-B5AC-8F6DEB98C1AD}" type="slidenum">
              <a:rPr lang="en-US" altLang="es-MX" sz="1300" smtClean="0"/>
              <a:pPr>
                <a:spcBef>
                  <a:spcPct val="0"/>
                </a:spcBef>
              </a:pPr>
              <a:t>8</a:t>
            </a:fld>
            <a:endParaRPr lang="en-US" altLang="es-MX" sz="1300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2FE39ACC-DD54-0ABC-4C9D-85C9BA4EC8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C99204A3-7D46-57C1-B161-D0895EA3AD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>
            <a:extLst>
              <a:ext uri="{FF2B5EF4-FFF2-40B4-BE49-F238E27FC236}">
                <a16:creationId xmlns:a16="http://schemas.microsoft.com/office/drawing/2014/main" id="{23FCF8FA-92F1-6E5D-C994-00C7DC8B28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01311A-D952-B441-B08B-D9CE0BABD1C6}" type="slidenum">
              <a:rPr lang="en-US" altLang="es-MX" sz="1300" smtClean="0"/>
              <a:pPr>
                <a:spcBef>
                  <a:spcPct val="0"/>
                </a:spcBef>
              </a:pPr>
              <a:t>9</a:t>
            </a:fld>
            <a:endParaRPr lang="en-US" altLang="es-MX" sz="1300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9BFB786A-4168-71F9-0D19-5B71ADC9CD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E7F903C1-49FC-9F98-4B94-6465EEB30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>
            <a:extLst>
              <a:ext uri="{FF2B5EF4-FFF2-40B4-BE49-F238E27FC236}">
                <a16:creationId xmlns:a16="http://schemas.microsoft.com/office/drawing/2014/main" id="{497DB2FA-0C55-2B95-5E4E-98C1AD5020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53AFB5-78C4-D145-A357-CC9DE611AD4E}" type="slidenum">
              <a:rPr lang="en-US" altLang="es-MX" sz="1300" smtClean="0"/>
              <a:pPr>
                <a:spcBef>
                  <a:spcPct val="0"/>
                </a:spcBef>
              </a:pPr>
              <a:t>10</a:t>
            </a:fld>
            <a:endParaRPr lang="en-US" altLang="es-MX" sz="1300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61973854-6407-D8BD-88EF-B8C603C6EE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CF3BF877-ABF5-44A1-89A6-5F95D07E53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7337769B-C7CE-3556-F6DD-5E4E4059A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A57EBB9E-3B4A-29E8-B196-9B4FC8DBD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BFB09D0E-5943-2FFD-DB92-1047816E9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88CC5-48B6-CB4C-B135-094C53C62729}" type="slidenum">
              <a:rPr lang="pt-BR" altLang="en-MX"/>
              <a:pPr>
                <a:defRPr/>
              </a:pPr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92833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551F30BF-8942-898B-6078-B0C85761C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3C20F4C0-56D1-692A-3B61-A7F61BE7C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D3257915-E0EB-776C-C49B-96466FA2D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382A1-AF2F-B846-AF7D-56F01581D301}" type="slidenum">
              <a:rPr lang="pt-BR" altLang="en-MX"/>
              <a:pPr>
                <a:defRPr/>
              </a:pPr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3522554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A5DBA888-56FC-29A1-0A5F-38DCA0A09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3EB001A1-A130-C0C6-A41D-6996420A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BA87B4FC-BCAD-5039-07ED-D02307ED9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B29E9-2751-344E-9C69-92C6FA218272}" type="slidenum">
              <a:rPr lang="pt-BR" altLang="en-MX"/>
              <a:pPr>
                <a:defRPr/>
              </a:pPr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2502622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>
            <a:extLst>
              <a:ext uri="{FF2B5EF4-FFF2-40B4-BE49-F238E27FC236}">
                <a16:creationId xmlns:a16="http://schemas.microsoft.com/office/drawing/2014/main" id="{5E997E6B-05C0-B278-2145-6E3808167006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3" name="Freeform 7">
            <a:extLst>
              <a:ext uri="{FF2B5EF4-FFF2-40B4-BE49-F238E27FC236}">
                <a16:creationId xmlns:a16="http://schemas.microsoft.com/office/drawing/2014/main" id="{714EE5EA-E125-B4BD-FABC-988E1AEC3C34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grpSp>
        <p:nvGrpSpPr>
          <p:cNvPr id="4" name="Group 1">
            <a:extLst>
              <a:ext uri="{FF2B5EF4-FFF2-40B4-BE49-F238E27FC236}">
                <a16:creationId xmlns:a16="http://schemas.microsoft.com/office/drawing/2014/main" id="{1F344FA9-29C0-63FE-8365-BD82FB69F261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5" name="Freeform 11">
              <a:extLst>
                <a:ext uri="{FF2B5EF4-FFF2-40B4-BE49-F238E27FC236}">
                  <a16:creationId xmlns:a16="http://schemas.microsoft.com/office/drawing/2014/main" id="{7C13837F-C270-6F7F-D04C-9D03DDD92969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12">
              <a:extLst>
                <a:ext uri="{FF2B5EF4-FFF2-40B4-BE49-F238E27FC236}">
                  <a16:creationId xmlns:a16="http://schemas.microsoft.com/office/drawing/2014/main" id="{59FBAE87-F9A4-8FD4-8479-62C751E5AC90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3316" name="Title Placeholder 8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s-MX" noProof="0"/>
              <a:t>Click to edit Master title style</a:t>
            </a:r>
          </a:p>
        </p:txBody>
      </p:sp>
      <p:sp>
        <p:nvSpPr>
          <p:cNvPr id="13317" name="Text Placeholder 29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/>
            </a:lvl1pPr>
          </a:lstStyle>
          <a:p>
            <a:pPr lvl="0"/>
            <a:r>
              <a:rPr lang="en-US" altLang="es-MX" noProof="0"/>
              <a:t>Click to edit Master subtitle style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7D446998-ECC6-1C4B-625D-A43AA73A39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90159D43-CC17-0441-8131-64244732E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2A0C0131-AA19-2A89-F1FD-46339BE4E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3D683-8328-2C4D-B0AD-DD31628E1A7A}" type="slidenum">
              <a:rPr lang="pt-BR" altLang="en-MX"/>
              <a:pPr>
                <a:defRPr/>
              </a:pPr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2974594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9262EF0E-E592-FB59-1D72-FE64E3976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A3161481-EA26-5D3D-F5D8-6F1C10BBA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47D5F1C9-6F72-6352-9BC2-76926D9CF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DE3AA-CB2C-F645-AE67-8F1F22D879B3}" type="slidenum">
              <a:rPr lang="pt-BR" altLang="en-MX"/>
              <a:pPr>
                <a:defRPr/>
              </a:pPr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2297044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AE4653DD-7A19-D819-24E4-0BB1007C4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FFC2CCBA-075F-D236-DA2A-9F5B6F396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C4FA932C-198B-17E2-61FC-607B36399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FDF33-8C98-E64C-8DBE-C5F745FDE3A3}" type="slidenum">
              <a:rPr lang="pt-BR" altLang="en-MX"/>
              <a:pPr>
                <a:defRPr/>
              </a:pPr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2160504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F769FC7F-A048-ED3E-1B1B-529720C18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E145CC2C-6876-50C1-C7AD-A70777E37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5787EF3C-7727-7C79-43AF-D685558B0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2CFC3-7F0F-6D45-8212-F150DB72670E}" type="slidenum">
              <a:rPr lang="pt-BR" altLang="en-MX"/>
              <a:pPr>
                <a:defRPr/>
              </a:pPr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424040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D69F0F00-1CAF-3025-3A0C-594CA1040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18ED0ECB-5C6E-A2A4-A6EC-E72FE02EC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A22E8CC5-D719-B555-ED14-ECBFD6592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BE34F-D82C-6645-AEF5-5783B15CB6CA}" type="slidenum">
              <a:rPr lang="pt-BR" altLang="en-MX"/>
              <a:pPr>
                <a:defRPr/>
              </a:pPr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1135691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8BFF4359-C169-5ECD-3FA6-4DF824761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E73D09FB-71EC-1658-A5F6-FBF53D1B9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AA214A74-7927-6A6D-5190-25B4CCF98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C6B8E-529F-344E-AE5E-6F8620A9B81E}" type="slidenum">
              <a:rPr lang="pt-BR" altLang="en-MX"/>
              <a:pPr>
                <a:defRPr/>
              </a:pPr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9927964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0EC500D0-67B8-18EA-3F3D-227B96CA3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909CE2A4-B112-B564-A2BD-C57C293AC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C9E363AD-58CC-3D05-B352-246B65A98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EC7DE-831F-D14C-8BEC-D63AAB6AD8D7}" type="slidenum">
              <a:rPr lang="pt-BR" altLang="en-MX"/>
              <a:pPr>
                <a:defRPr/>
              </a:pPr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13746686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2D45C437-DB01-616C-E5E9-99D0BDE76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5B3B6AD6-15F2-400C-B2CC-CC4A5488E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357D08F7-C31B-7BA1-379E-25E4FF2FF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052D3-DE15-9C42-AE4E-A0A2556C7D35}" type="slidenum">
              <a:rPr lang="pt-BR" altLang="en-MX"/>
              <a:pPr>
                <a:defRPr/>
              </a:pPr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594819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AF6371B7-5859-C47E-7F82-05D4D80D6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4CEC20D2-2B1A-B7A7-E097-098C2857A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CF3BDD48-2C93-6932-F9D9-A87030901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85955-F518-AE4F-8F31-C3CC3D3C6583}" type="slidenum">
              <a:rPr lang="pt-BR" altLang="en-MX"/>
              <a:pPr>
                <a:defRPr/>
              </a:pPr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33173335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67F40EE4-38C0-0218-8857-24BA1469F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784F5B6A-55FD-478E-1409-71959CEF7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00FEB7D6-E5FF-54EE-688A-7686BD9EA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B0748-AFD6-C048-873C-1C578F9E8768}" type="slidenum">
              <a:rPr lang="pt-BR" altLang="en-MX"/>
              <a:pPr>
                <a:defRPr/>
              </a:pPr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10435097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E670C342-2E9D-981E-F8F6-E84CE2CE6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60C99BB6-0B1F-6DAA-CBC3-F9AA82EA6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DBA0346A-0159-C83B-9B51-B994D71DF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090F1-28B4-B946-884E-4E8C6EB312C0}" type="slidenum">
              <a:rPr lang="pt-BR" altLang="en-MX"/>
              <a:pPr>
                <a:defRPr/>
              </a:pPr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13270998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3872C81C-19A6-9375-B24B-A09F2947C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AF0BE263-C1ED-475F-9C25-BD33F7BF1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8F777D5A-178A-1A4E-63A5-A89C62951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5DE31-3D56-7441-97B0-EBAACBF86E38}" type="slidenum">
              <a:rPr lang="pt-BR" altLang="en-MX"/>
              <a:pPr>
                <a:defRPr/>
              </a:pPr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994287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B25C0551-233B-7BA2-5090-FCA5F153A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A52B6D7F-716E-2284-3180-82039A5FE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1DE45BDB-7F69-B0E0-778E-B4B05A672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D8B77-428A-614A-8539-F4409FEC4DD1}" type="slidenum">
              <a:rPr lang="pt-BR" altLang="en-MX"/>
              <a:pPr>
                <a:defRPr/>
              </a:pPr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313874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Date Placeholder 29">
            <a:extLst>
              <a:ext uri="{FF2B5EF4-FFF2-40B4-BE49-F238E27FC236}">
                <a16:creationId xmlns:a16="http://schemas.microsoft.com/office/drawing/2014/main" id="{239F7993-D290-74D3-C194-9D70BDA1E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6" name="Footer Placeholder 18">
            <a:extLst>
              <a:ext uri="{FF2B5EF4-FFF2-40B4-BE49-F238E27FC236}">
                <a16:creationId xmlns:a16="http://schemas.microsoft.com/office/drawing/2014/main" id="{7A30768F-5B14-7860-0C5B-5B55021A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7" name="Slide Number Placeholder 26">
            <a:extLst>
              <a:ext uri="{FF2B5EF4-FFF2-40B4-BE49-F238E27FC236}">
                <a16:creationId xmlns:a16="http://schemas.microsoft.com/office/drawing/2014/main" id="{358A3615-0AA9-57E3-65F6-AB16BD0AC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D0ED2-9761-BC4B-9EA5-B4E99CEEB399}" type="slidenum">
              <a:rPr lang="pt-BR" altLang="en-MX"/>
              <a:pPr>
                <a:defRPr/>
              </a:pPr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2288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Date Placeholder 29">
            <a:extLst>
              <a:ext uri="{FF2B5EF4-FFF2-40B4-BE49-F238E27FC236}">
                <a16:creationId xmlns:a16="http://schemas.microsoft.com/office/drawing/2014/main" id="{5917FC8C-0663-60B9-F114-3625AD5F2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8" name="Footer Placeholder 18">
            <a:extLst>
              <a:ext uri="{FF2B5EF4-FFF2-40B4-BE49-F238E27FC236}">
                <a16:creationId xmlns:a16="http://schemas.microsoft.com/office/drawing/2014/main" id="{F2BF879E-97AC-9022-A1B0-23852AA0B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9" name="Slide Number Placeholder 26">
            <a:extLst>
              <a:ext uri="{FF2B5EF4-FFF2-40B4-BE49-F238E27FC236}">
                <a16:creationId xmlns:a16="http://schemas.microsoft.com/office/drawing/2014/main" id="{CADA69E2-D73C-430C-5451-AAD4F57BB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3CCC4-321C-2D4A-B378-2F3970FF0501}" type="slidenum">
              <a:rPr lang="pt-BR" altLang="en-MX"/>
              <a:pPr>
                <a:defRPr/>
              </a:pPr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104698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Date Placeholder 29">
            <a:extLst>
              <a:ext uri="{FF2B5EF4-FFF2-40B4-BE49-F238E27FC236}">
                <a16:creationId xmlns:a16="http://schemas.microsoft.com/office/drawing/2014/main" id="{A0A68325-B95F-3C8C-4B28-E4A1C14D4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4" name="Footer Placeholder 18">
            <a:extLst>
              <a:ext uri="{FF2B5EF4-FFF2-40B4-BE49-F238E27FC236}">
                <a16:creationId xmlns:a16="http://schemas.microsoft.com/office/drawing/2014/main" id="{79355A48-EAB0-602A-58F1-F2F6D4E1E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5" name="Slide Number Placeholder 26">
            <a:extLst>
              <a:ext uri="{FF2B5EF4-FFF2-40B4-BE49-F238E27FC236}">
                <a16:creationId xmlns:a16="http://schemas.microsoft.com/office/drawing/2014/main" id="{5ECF7A43-5B00-E8B7-B13A-E05390367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5BCF9-0DC7-A04D-B8B0-A952092DB5A0}" type="slidenum">
              <a:rPr lang="pt-BR" altLang="en-MX"/>
              <a:pPr>
                <a:defRPr/>
              </a:pPr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2561792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9">
            <a:extLst>
              <a:ext uri="{FF2B5EF4-FFF2-40B4-BE49-F238E27FC236}">
                <a16:creationId xmlns:a16="http://schemas.microsoft.com/office/drawing/2014/main" id="{A1146619-FF08-EDF9-557C-642E0B49C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3" name="Footer Placeholder 18">
            <a:extLst>
              <a:ext uri="{FF2B5EF4-FFF2-40B4-BE49-F238E27FC236}">
                <a16:creationId xmlns:a16="http://schemas.microsoft.com/office/drawing/2014/main" id="{43483D0F-C8DF-ED1D-2663-CCA611F25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4" name="Slide Number Placeholder 26">
            <a:extLst>
              <a:ext uri="{FF2B5EF4-FFF2-40B4-BE49-F238E27FC236}">
                <a16:creationId xmlns:a16="http://schemas.microsoft.com/office/drawing/2014/main" id="{2ADAEBDF-11FF-89CB-ED57-3DCE47731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2E9E1-C3AA-C445-A346-8F7CD02AD540}" type="slidenum">
              <a:rPr lang="pt-BR" altLang="en-MX"/>
              <a:pPr>
                <a:defRPr/>
              </a:pPr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978864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29">
            <a:extLst>
              <a:ext uri="{FF2B5EF4-FFF2-40B4-BE49-F238E27FC236}">
                <a16:creationId xmlns:a16="http://schemas.microsoft.com/office/drawing/2014/main" id="{85B54CFF-42D3-AED2-A585-CFA0D4815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6" name="Footer Placeholder 18">
            <a:extLst>
              <a:ext uri="{FF2B5EF4-FFF2-40B4-BE49-F238E27FC236}">
                <a16:creationId xmlns:a16="http://schemas.microsoft.com/office/drawing/2014/main" id="{F9D2CBEC-C66C-D188-8B0A-AF5426B37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7" name="Slide Number Placeholder 26">
            <a:extLst>
              <a:ext uri="{FF2B5EF4-FFF2-40B4-BE49-F238E27FC236}">
                <a16:creationId xmlns:a16="http://schemas.microsoft.com/office/drawing/2014/main" id="{5B7522E2-033C-B317-6BD6-D563E35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C0C19-AA8F-3945-AA58-C75216B33EBC}" type="slidenum">
              <a:rPr lang="pt-BR" altLang="en-MX"/>
              <a:pPr>
                <a:defRPr/>
              </a:pPr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3466834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29">
            <a:extLst>
              <a:ext uri="{FF2B5EF4-FFF2-40B4-BE49-F238E27FC236}">
                <a16:creationId xmlns:a16="http://schemas.microsoft.com/office/drawing/2014/main" id="{F28A3284-9024-0B91-4BD2-AF10BE22C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6" name="Footer Placeholder 18">
            <a:extLst>
              <a:ext uri="{FF2B5EF4-FFF2-40B4-BE49-F238E27FC236}">
                <a16:creationId xmlns:a16="http://schemas.microsoft.com/office/drawing/2014/main" id="{9A364F70-D143-B6B1-4A72-836B8479D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7" name="Slide Number Placeholder 26">
            <a:extLst>
              <a:ext uri="{FF2B5EF4-FFF2-40B4-BE49-F238E27FC236}">
                <a16:creationId xmlns:a16="http://schemas.microsoft.com/office/drawing/2014/main" id="{E227BB64-C56F-9A83-3A75-3A84A9396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1BF10-1533-D841-8DAE-7F48A60EF175}" type="slidenum">
              <a:rPr lang="pt-BR" altLang="en-MX"/>
              <a:pPr>
                <a:defRPr/>
              </a:pPr>
              <a:t>‹Nº›</a:t>
            </a:fld>
            <a:endParaRPr lang="pt-BR" altLang="en-MX"/>
          </a:p>
        </p:txBody>
      </p:sp>
    </p:spTree>
    <p:extLst>
      <p:ext uri="{BB962C8B-B14F-4D97-AF65-F5344CB8AC3E}">
        <p14:creationId xmlns:p14="http://schemas.microsoft.com/office/powerpoint/2010/main" val="3146977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ABE04491-1730-5619-212B-14CC1F28C03B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E77C6889-DD96-3D90-84D6-90DF3BEDA179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grpSp>
        <p:nvGrpSpPr>
          <p:cNvPr id="1028" name="Group 1">
            <a:extLst>
              <a:ext uri="{FF2B5EF4-FFF2-40B4-BE49-F238E27FC236}">
                <a16:creationId xmlns:a16="http://schemas.microsoft.com/office/drawing/2014/main" id="{DE1EF58A-D9F9-0F7B-AB91-2F0DCF0138F4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20D90041-4130-3909-988A-DD4302A7F5A2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F304607-5810-CEE4-46F1-C04B58D4E561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29" name="Title Placeholder 8">
            <a:extLst>
              <a:ext uri="{FF2B5EF4-FFF2-40B4-BE49-F238E27FC236}">
                <a16:creationId xmlns:a16="http://schemas.microsoft.com/office/drawing/2014/main" id="{EDF92370-77D6-9CEA-7894-17DAE429D8A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title style</a:t>
            </a:r>
          </a:p>
        </p:txBody>
      </p:sp>
      <p:sp>
        <p:nvSpPr>
          <p:cNvPr id="1030" name="Text Placeholder 29">
            <a:extLst>
              <a:ext uri="{FF2B5EF4-FFF2-40B4-BE49-F238E27FC236}">
                <a16:creationId xmlns:a16="http://schemas.microsoft.com/office/drawing/2014/main" id="{9D29A7DF-7953-35BC-DD67-BB5ECC2745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text styles</a:t>
            </a:r>
          </a:p>
          <a:p>
            <a:pPr lvl="1"/>
            <a:r>
              <a:rPr lang="en-US" altLang="es-MX"/>
              <a:t>Second level</a:t>
            </a:r>
          </a:p>
          <a:p>
            <a:pPr lvl="2"/>
            <a:r>
              <a:rPr lang="en-US" altLang="es-MX"/>
              <a:t>Third level</a:t>
            </a:r>
          </a:p>
          <a:p>
            <a:pPr lvl="3"/>
            <a:r>
              <a:rPr lang="en-US" altLang="es-MX"/>
              <a:t>Fourth level</a:t>
            </a:r>
          </a:p>
          <a:p>
            <a:pPr lvl="4"/>
            <a:r>
              <a:rPr lang="en-US" altLang="es-MX"/>
              <a:t>Fifth level</a:t>
            </a:r>
          </a:p>
        </p:txBody>
      </p:sp>
      <p:sp>
        <p:nvSpPr>
          <p:cNvPr id="14" name="Date Placeholder 29">
            <a:extLst>
              <a:ext uri="{FF2B5EF4-FFF2-40B4-BE49-F238E27FC236}">
                <a16:creationId xmlns:a16="http://schemas.microsoft.com/office/drawing/2014/main" id="{E61D8C0E-CF77-AC89-A220-C706BE2297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D1EAEE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15" name="Footer Placeholder 18">
            <a:extLst>
              <a:ext uri="{FF2B5EF4-FFF2-40B4-BE49-F238E27FC236}">
                <a16:creationId xmlns:a16="http://schemas.microsoft.com/office/drawing/2014/main" id="{177946E1-DAD9-34F5-C94B-6D279868E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D1EAEE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16" name="Slide Number Placeholder 26">
            <a:extLst>
              <a:ext uri="{FF2B5EF4-FFF2-40B4-BE49-F238E27FC236}">
                <a16:creationId xmlns:a16="http://schemas.microsoft.com/office/drawing/2014/main" id="{7B25D5C2-BBB6-CC2C-C8DD-376D321634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98770E7-A92F-4B4A-BCAD-BE0B295837A2}" type="slidenum">
              <a:rPr lang="pt-BR" altLang="en-MX"/>
              <a:pPr>
                <a:defRPr/>
              </a:pPr>
              <a:t>‹Nº›</a:t>
            </a:fld>
            <a:endParaRPr lang="pt-BR" altLang="en-MX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2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2" charset="2"/>
        <a:buChar char=""/>
        <a:defRPr sz="2400">
          <a:solidFill>
            <a:schemeClr val="tx1"/>
          </a:solidFill>
          <a:latin typeface="+mn-lt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2" charset="2"/>
        <a:buChar char=""/>
        <a:defRPr sz="2100">
          <a:solidFill>
            <a:schemeClr val="tx1"/>
          </a:solidFill>
          <a:latin typeface="+mn-lt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2" charset="2"/>
        <a:buChar char=""/>
        <a:defRPr sz="2000">
          <a:solidFill>
            <a:schemeClr val="tx1"/>
          </a:solidFill>
          <a:latin typeface="+mn-lt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2" charset="2"/>
        <a:buChar char=""/>
        <a:defRPr sz="2000">
          <a:solidFill>
            <a:schemeClr val="tx1"/>
          </a:solidFill>
          <a:latin typeface="+mn-lt"/>
        </a:defRPr>
      </a:lvl5pPr>
      <a:lvl6pPr marL="19192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6pPr>
      <a:lvl7pPr marL="23764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7pPr>
      <a:lvl8pPr marL="28336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8pPr>
      <a:lvl9pPr marL="32908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EF5F4D2B-003E-8561-3A2E-E97554BC9FDB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0CEF36AD-D80F-EFFC-9F74-DCB114282132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3316" name="Title Placeholder 8">
            <a:extLst>
              <a:ext uri="{FF2B5EF4-FFF2-40B4-BE49-F238E27FC236}">
                <a16:creationId xmlns:a16="http://schemas.microsoft.com/office/drawing/2014/main" id="{4AD646AF-7172-290F-DD9D-6CF366534C6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title style</a:t>
            </a:r>
          </a:p>
        </p:txBody>
      </p:sp>
      <p:sp>
        <p:nvSpPr>
          <p:cNvPr id="13317" name="Text Placeholder 29">
            <a:extLst>
              <a:ext uri="{FF2B5EF4-FFF2-40B4-BE49-F238E27FC236}">
                <a16:creationId xmlns:a16="http://schemas.microsoft.com/office/drawing/2014/main" id="{62F02DAE-EF2A-1593-C531-4999256CB1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text styles</a:t>
            </a:r>
          </a:p>
          <a:p>
            <a:pPr lvl="1"/>
            <a:r>
              <a:rPr lang="en-US" altLang="es-MX"/>
              <a:t>Second level</a:t>
            </a:r>
          </a:p>
          <a:p>
            <a:pPr lvl="2"/>
            <a:r>
              <a:rPr lang="en-US" altLang="es-MX"/>
              <a:t>Third level</a:t>
            </a:r>
          </a:p>
          <a:p>
            <a:pPr lvl="3"/>
            <a:r>
              <a:rPr lang="en-US" altLang="es-MX"/>
              <a:t>Fourth level</a:t>
            </a:r>
          </a:p>
          <a:p>
            <a:pPr lvl="4"/>
            <a:r>
              <a:rPr lang="en-US" altLang="es-MX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A97342F-A04F-B01C-5113-345BF5573C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45C75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s-MX" altLang="es-MX" smtClean="0"/>
              <a:t>Universidad de Sonora</a:t>
            </a:r>
            <a:endParaRPr lang="es-ES" altLang="es-MX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970116DF-3CC5-C44E-6383-EFCEB2D560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45C75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9CA0949C-B8AE-0BE5-7672-AD98F2BB51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30000"/>
                </a:solidFill>
              </a:defRPr>
            </a:lvl1pPr>
          </a:lstStyle>
          <a:p>
            <a:pPr>
              <a:defRPr/>
            </a:pPr>
            <a:fld id="{BFC0385F-20F5-C748-8DB2-53011C788A07}" type="slidenum">
              <a:rPr lang="pt-BR" altLang="en-MX"/>
              <a:pPr>
                <a:defRPr/>
              </a:pPr>
              <a:t>‹Nº›</a:t>
            </a:fld>
            <a:endParaRPr lang="pt-BR" altLang="en-MX"/>
          </a:p>
        </p:txBody>
      </p:sp>
      <p:grpSp>
        <p:nvGrpSpPr>
          <p:cNvPr id="13321" name="Group 1">
            <a:extLst>
              <a:ext uri="{FF2B5EF4-FFF2-40B4-BE49-F238E27FC236}">
                <a16:creationId xmlns:a16="http://schemas.microsoft.com/office/drawing/2014/main" id="{9203B19E-4957-CFB1-09D5-EAF47E2A9573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E425EE8-7285-4A8E-6D79-A9FBC29259B0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0D40EE2-3FE4-EB12-CBC3-DB14041CE648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2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2" charset="2"/>
        <a:buChar char=""/>
        <a:defRPr sz="2400">
          <a:solidFill>
            <a:schemeClr val="tx1"/>
          </a:solidFill>
          <a:latin typeface="+mn-lt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2" charset="2"/>
        <a:buChar char=""/>
        <a:defRPr sz="2100">
          <a:solidFill>
            <a:schemeClr val="tx1"/>
          </a:solidFill>
          <a:latin typeface="+mn-lt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2" charset="2"/>
        <a:buChar char=""/>
        <a:defRPr sz="2000">
          <a:solidFill>
            <a:schemeClr val="tx1"/>
          </a:solidFill>
          <a:latin typeface="+mn-lt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2" charset="2"/>
        <a:buChar char=""/>
        <a:defRPr sz="2000">
          <a:solidFill>
            <a:schemeClr val="tx1"/>
          </a:solidFill>
          <a:latin typeface="+mn-lt"/>
        </a:defRPr>
      </a:lvl5pPr>
      <a:lvl6pPr marL="19192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6pPr>
      <a:lvl7pPr marL="23764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7pPr>
      <a:lvl8pPr marL="28336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8pPr>
      <a:lvl9pPr marL="32908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A95D73BD-AB78-DA69-0174-DAC73E630E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31975"/>
          </a:xfrm>
        </p:spPr>
        <p:txBody>
          <a:bodyPr/>
          <a:lstStyle/>
          <a:p>
            <a:pPr algn="ctr" eaLnBrk="1" hangingPunct="1"/>
            <a:r>
              <a:rPr lang="es-MX" altLang="es-MX"/>
              <a:t>Memoria virtual</a:t>
            </a:r>
            <a:endParaRPr lang="en-US" altLang="es-MX"/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0CB9C8CF-C247-2B02-4C79-8AB570DB36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lIns="0" rIns="18288"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4 Marcador de pie de página">
            <a:extLst>
              <a:ext uri="{FF2B5EF4-FFF2-40B4-BE49-F238E27FC236}">
                <a16:creationId xmlns:a16="http://schemas.microsoft.com/office/drawing/2014/main" id="{37056E6C-CF2B-BC4E-D1B8-ED80C22FC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44035" name="5 Marcador de número de diapositiva">
            <a:extLst>
              <a:ext uri="{FF2B5EF4-FFF2-40B4-BE49-F238E27FC236}">
                <a16:creationId xmlns:a16="http://schemas.microsoft.com/office/drawing/2014/main" id="{2783DF1A-EFF5-6AF0-73EC-78B6166CBF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26C7E27-E05F-6147-95E8-BE865BDE5C6C}" type="slidenum">
              <a:rPr lang="pt-BR" altLang="en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pt-BR" altLang="en-MX" sz="1200">
              <a:solidFill>
                <a:srgbClr val="F30000"/>
              </a:solidFill>
            </a:endParaRPr>
          </a:p>
        </p:txBody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AB0E99D5-350D-138F-83C8-59C06BB86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Consideraciones de diseño</a:t>
            </a:r>
            <a:endParaRPr lang="en-US" altLang="es-MX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A305D99-B3B4-E993-6FD4-DD1923A9CD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Char char=""/>
              <a:defRPr/>
            </a:pPr>
            <a:r>
              <a:rPr lang="es-MX" altLang="es-MX" dirty="0"/>
              <a:t>La falta de página es muy costosa.</a:t>
            </a:r>
          </a:p>
          <a:p>
            <a:pPr eaLnBrk="1" hangingPunct="1">
              <a:buFont typeface="Wingdings 2" pitchFamily="18" charset="2"/>
              <a:buChar char=""/>
              <a:defRPr/>
            </a:pPr>
            <a:r>
              <a:rPr lang="es-MX" altLang="es-MX" dirty="0"/>
              <a:t>La memoria principal es 100,000 veces más rápida que el disco duro.</a:t>
            </a:r>
          </a:p>
          <a:p>
            <a:pPr eaLnBrk="1" hangingPunct="1">
              <a:buFont typeface="Wingdings 2" pitchFamily="18" charset="2"/>
              <a:buChar char=""/>
              <a:defRPr/>
            </a:pPr>
            <a:endParaRPr lang="es-MX" altLang="es-MX" dirty="0"/>
          </a:p>
          <a:p>
            <a:pPr eaLnBrk="1" hangingPunct="1">
              <a:buFont typeface="Wingdings 2" pitchFamily="18" charset="2"/>
              <a:buChar char=""/>
              <a:defRPr/>
            </a:pPr>
            <a:endParaRPr lang="es-MX" altLang="es-MX" dirty="0"/>
          </a:p>
          <a:p>
            <a:pPr eaLnBrk="1" hangingPunct="1">
              <a:buFont typeface="Wingdings 2" pitchFamily="18" charset="2"/>
              <a:buChar char=""/>
              <a:defRPr/>
            </a:pPr>
            <a:endParaRPr lang="es-MX" altLang="es-MX" dirty="0"/>
          </a:p>
          <a:p>
            <a:pPr eaLnBrk="1" hangingPunct="1">
              <a:buFont typeface="Wingdings 2" pitchFamily="18" charset="2"/>
              <a:buChar char=""/>
              <a:defRPr/>
            </a:pPr>
            <a:endParaRPr lang="es-MX" altLang="es-MX" dirty="0"/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s-MX" altLang="es-MX" sz="1200" dirty="0"/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s-MX" altLang="es-MX" sz="1200" b="1" dirty="0"/>
              <a:t>Fuente: COD 5, p. 454.</a:t>
            </a:r>
          </a:p>
        </p:txBody>
      </p:sp>
      <p:pic>
        <p:nvPicPr>
          <p:cNvPr id="13319" name="Picture 8">
            <a:extLst>
              <a:ext uri="{FF2B5EF4-FFF2-40B4-BE49-F238E27FC236}">
                <a16:creationId xmlns:a16="http://schemas.microsoft.com/office/drawing/2014/main" id="{8991ADC4-94F1-E55D-7AC1-A8EA54646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05200"/>
            <a:ext cx="87630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4 Marcador de pie de página">
            <a:extLst>
              <a:ext uri="{FF2B5EF4-FFF2-40B4-BE49-F238E27FC236}">
                <a16:creationId xmlns:a16="http://schemas.microsoft.com/office/drawing/2014/main" id="{A518F68F-411E-7DA9-D062-0C15D6541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46083" name="5 Marcador de número de diapositiva">
            <a:extLst>
              <a:ext uri="{FF2B5EF4-FFF2-40B4-BE49-F238E27FC236}">
                <a16:creationId xmlns:a16="http://schemas.microsoft.com/office/drawing/2014/main" id="{696C00B7-5953-416E-24BF-08B659FACA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BDF0EEE-5188-574E-A86B-861FF867DA6C}" type="slidenum">
              <a:rPr lang="pt-BR" altLang="en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pt-BR" altLang="en-MX" sz="1200">
              <a:solidFill>
                <a:srgbClr val="F30000"/>
              </a:solidFill>
            </a:endParaRPr>
          </a:p>
        </p:txBody>
      </p:sp>
      <p:sp>
        <p:nvSpPr>
          <p:cNvPr id="46084" name="Rectangle 2">
            <a:extLst>
              <a:ext uri="{FF2B5EF4-FFF2-40B4-BE49-F238E27FC236}">
                <a16:creationId xmlns:a16="http://schemas.microsoft.com/office/drawing/2014/main" id="{DE8297E9-2DD8-6F55-9754-AE23FF76D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Consideraciones de diseño</a:t>
            </a:r>
            <a:endParaRPr lang="en-US" altLang="es-MX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7185B4E5-91B2-2971-8378-E9B6BC04BB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 dirty="0"/>
              <a:t>Las páginas deben ser suficientemente grandes para amortizar el costo de acceso.</a:t>
            </a:r>
          </a:p>
          <a:p>
            <a:pPr eaLnBrk="1" hangingPunct="1"/>
            <a:r>
              <a:rPr lang="es-MX" altLang="es-MX" dirty="0"/>
              <a:t>El tamaño de página es típicamente entre 512 y 8192 bytes.</a:t>
            </a:r>
          </a:p>
          <a:p>
            <a:pPr eaLnBrk="1" hangingPunct="1"/>
            <a:r>
              <a:rPr lang="es-MX" altLang="es-MX" dirty="0"/>
              <a:t>Las páginas de 4096 bytes (</a:t>
            </a:r>
            <a:r>
              <a:rPr lang="es-MX" altLang="es-MX" dirty="0" smtClean="0"/>
              <a:t>4KB) </a:t>
            </a:r>
            <a:r>
              <a:rPr lang="es-MX" altLang="es-MX" dirty="0"/>
              <a:t>son comunes.</a:t>
            </a:r>
          </a:p>
          <a:p>
            <a:pPr eaLnBrk="1" hangingPunct="1"/>
            <a:r>
              <a:rPr lang="es-MX" altLang="es-MX" dirty="0"/>
              <a:t>Para reducir la tasa de faltas, los bloques pueden ir en cualquier parte de la memoria principal (i.e. la memoria virtual es </a:t>
            </a:r>
            <a:r>
              <a:rPr lang="es-MX" altLang="es-MX" dirty="0" err="1"/>
              <a:t>fully</a:t>
            </a:r>
            <a:r>
              <a:rPr lang="es-MX" altLang="es-MX" dirty="0"/>
              <a:t> </a:t>
            </a:r>
            <a:r>
              <a:rPr lang="es-MX" altLang="es-MX" dirty="0" err="1"/>
              <a:t>associative</a:t>
            </a:r>
            <a:r>
              <a:rPr lang="es-MX" altLang="es-MX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4 Marcador de pie de página">
            <a:extLst>
              <a:ext uri="{FF2B5EF4-FFF2-40B4-BE49-F238E27FC236}">
                <a16:creationId xmlns:a16="http://schemas.microsoft.com/office/drawing/2014/main" id="{EC78DA24-F386-EE81-36D3-CD2CED43D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48131" name="5 Marcador de número de diapositiva">
            <a:extLst>
              <a:ext uri="{FF2B5EF4-FFF2-40B4-BE49-F238E27FC236}">
                <a16:creationId xmlns:a16="http://schemas.microsoft.com/office/drawing/2014/main" id="{B250C986-CCA4-8F14-E4F9-901A9BBC02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6E1000B-40FF-D94E-9F6F-68BE716D7397}" type="slidenum">
              <a:rPr lang="pt-BR" altLang="en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pt-BR" altLang="en-MX" sz="1200">
              <a:solidFill>
                <a:srgbClr val="F30000"/>
              </a:solidFill>
            </a:endParaRPr>
          </a:p>
        </p:txBody>
      </p:sp>
      <p:sp>
        <p:nvSpPr>
          <p:cNvPr id="48132" name="Rectangle 2">
            <a:extLst>
              <a:ext uri="{FF2B5EF4-FFF2-40B4-BE49-F238E27FC236}">
                <a16:creationId xmlns:a16="http://schemas.microsoft.com/office/drawing/2014/main" id="{43AC3230-3439-6505-E631-AEB3858FE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Consideraciones de diseño</a:t>
            </a:r>
            <a:endParaRPr lang="en-US" altLang="es-MX"/>
          </a:p>
        </p:txBody>
      </p:sp>
      <p:sp>
        <p:nvSpPr>
          <p:cNvPr id="15366" name="Rectangle 3">
            <a:extLst>
              <a:ext uri="{FF2B5EF4-FFF2-40B4-BE49-F238E27FC236}">
                <a16:creationId xmlns:a16="http://schemas.microsoft.com/office/drawing/2014/main" id="{8ABF04AD-DD7D-7F8A-F437-539F80647B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Las faltas de página se manejan por software para permitir algoritmos “inteligentes”.</a:t>
            </a:r>
          </a:p>
          <a:p>
            <a:pPr eaLnBrk="1" hangingPunct="1"/>
            <a:r>
              <a:rPr lang="es-MX" altLang="es-MX"/>
              <a:t>Cualquier reducción en la tasa de faltas vale la pena el esfuerzo de implementación.</a:t>
            </a:r>
          </a:p>
          <a:p>
            <a:pPr eaLnBrk="1" hangingPunct="1"/>
            <a:r>
              <a:rPr lang="es-MX" altLang="es-MX"/>
              <a:t>Write-through no funciona para la memoria virtual. Los sistemas de memoria virtual usan write-back.</a:t>
            </a:r>
          </a:p>
          <a:p>
            <a:pPr eaLnBrk="1" hangingPunct="1"/>
            <a:endParaRPr lang="es-MX" alt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4 Marcador de pie de página">
            <a:extLst>
              <a:ext uri="{FF2B5EF4-FFF2-40B4-BE49-F238E27FC236}">
                <a16:creationId xmlns:a16="http://schemas.microsoft.com/office/drawing/2014/main" id="{7CBB366F-2206-D407-557E-F5032BD21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50179" name="5 Marcador de número de diapositiva">
            <a:extLst>
              <a:ext uri="{FF2B5EF4-FFF2-40B4-BE49-F238E27FC236}">
                <a16:creationId xmlns:a16="http://schemas.microsoft.com/office/drawing/2014/main" id="{90DC33BD-FAD1-26F4-4A03-2AC0D88A6D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F030561-FDAB-0A4A-846B-42E9C050B8BA}" type="slidenum">
              <a:rPr lang="pt-BR" altLang="en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pt-BR" altLang="en-MX" sz="1200">
              <a:solidFill>
                <a:srgbClr val="F30000"/>
              </a:solidFill>
            </a:endParaRPr>
          </a:p>
        </p:txBody>
      </p:sp>
      <p:sp>
        <p:nvSpPr>
          <p:cNvPr id="50180" name="Rectangle 2">
            <a:extLst>
              <a:ext uri="{FF2B5EF4-FFF2-40B4-BE49-F238E27FC236}">
                <a16:creationId xmlns:a16="http://schemas.microsoft.com/office/drawing/2014/main" id="{3A11B63B-B85B-F0DC-0A95-6097CB437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Buscando una página</a:t>
            </a:r>
            <a:endParaRPr lang="en-US" altLang="es-MX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458FF33-F8CB-A0BD-FEDB-DD718FD4DF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Una página puede estar en cualquier lugar de la memoria.</a:t>
            </a:r>
          </a:p>
          <a:p>
            <a:pPr eaLnBrk="1" hangingPunct="1"/>
            <a:r>
              <a:rPr lang="es-MX" altLang="es-MX"/>
              <a:t>Se usa una tabla para accesar la memoria llamada “tabla de páginas”.</a:t>
            </a:r>
          </a:p>
          <a:p>
            <a:pPr eaLnBrk="1" hangingPunct="1"/>
            <a:r>
              <a:rPr lang="es-MX" altLang="es-MX"/>
              <a:t>La tabla de páginas se indexa con el número de página virtual y regresa el número de página física.</a:t>
            </a:r>
          </a:p>
          <a:p>
            <a:pPr eaLnBrk="1" hangingPunct="1"/>
            <a:r>
              <a:rPr lang="es-MX" altLang="es-MX"/>
              <a:t>La CPU incluye un registro para apuntar a la tabla de páginas del programa que está corriendo.</a:t>
            </a:r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4 Marcador de pie de página">
            <a:extLst>
              <a:ext uri="{FF2B5EF4-FFF2-40B4-BE49-F238E27FC236}">
                <a16:creationId xmlns:a16="http://schemas.microsoft.com/office/drawing/2014/main" id="{0A624902-03B8-087D-5FAF-CDCA049B3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52227" name="5 Marcador de número de diapositiva">
            <a:extLst>
              <a:ext uri="{FF2B5EF4-FFF2-40B4-BE49-F238E27FC236}">
                <a16:creationId xmlns:a16="http://schemas.microsoft.com/office/drawing/2014/main" id="{0033228C-1423-BC28-DB2F-57CC5381A2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BD9C62B-CD58-CF47-BA18-19141B6F5BAB}" type="slidenum">
              <a:rPr lang="pt-BR" altLang="en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pt-BR" altLang="en-MX" sz="1200">
              <a:solidFill>
                <a:srgbClr val="F30000"/>
              </a:solidFill>
            </a:endParaRPr>
          </a:p>
        </p:txBody>
      </p:sp>
      <p:sp>
        <p:nvSpPr>
          <p:cNvPr id="52228" name="Rectangle 2">
            <a:extLst>
              <a:ext uri="{FF2B5EF4-FFF2-40B4-BE49-F238E27FC236}">
                <a16:creationId xmlns:a16="http://schemas.microsoft.com/office/drawing/2014/main" id="{60E0E14C-2D2B-69CE-2EDB-B3C69676F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Tabla de páginas</a:t>
            </a:r>
            <a:endParaRPr lang="en-US" altLang="es-MX"/>
          </a:p>
        </p:txBody>
      </p:sp>
      <p:pic>
        <p:nvPicPr>
          <p:cNvPr id="52229" name="Picture 4">
            <a:extLst>
              <a:ext uri="{FF2B5EF4-FFF2-40B4-BE49-F238E27FC236}">
                <a16:creationId xmlns:a16="http://schemas.microsoft.com/office/drawing/2014/main" id="{1F6C2061-C07D-460C-DB55-23E86FF0929E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822450"/>
            <a:ext cx="5334000" cy="47005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4 Marcador de pie de página">
            <a:extLst>
              <a:ext uri="{FF2B5EF4-FFF2-40B4-BE49-F238E27FC236}">
                <a16:creationId xmlns:a16="http://schemas.microsoft.com/office/drawing/2014/main" id="{45C9C6B3-E4A6-0D4B-1863-13D61DD43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54275" name="5 Marcador de número de diapositiva">
            <a:extLst>
              <a:ext uri="{FF2B5EF4-FFF2-40B4-BE49-F238E27FC236}">
                <a16:creationId xmlns:a16="http://schemas.microsoft.com/office/drawing/2014/main" id="{C09EE0DF-F0BD-0A9E-820B-575C108648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D903F1-8CC4-0147-A3F5-729B3C53596C}" type="slidenum">
              <a:rPr lang="pt-BR" altLang="en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pt-BR" altLang="en-MX" sz="1200">
              <a:solidFill>
                <a:srgbClr val="F30000"/>
              </a:solidFill>
            </a:endParaRPr>
          </a:p>
        </p:txBody>
      </p:sp>
      <p:sp>
        <p:nvSpPr>
          <p:cNvPr id="54276" name="Rectangle 2">
            <a:extLst>
              <a:ext uri="{FF2B5EF4-FFF2-40B4-BE49-F238E27FC236}">
                <a16:creationId xmlns:a16="http://schemas.microsoft.com/office/drawing/2014/main" id="{1286B57A-2311-D1B3-25FE-8689A92A1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Explicación</a:t>
            </a:r>
            <a:endParaRPr lang="en-US" altLang="es-MX"/>
          </a:p>
        </p:txBody>
      </p:sp>
      <p:sp>
        <p:nvSpPr>
          <p:cNvPr id="54277" name="Rectangle 3">
            <a:extLst>
              <a:ext uri="{FF2B5EF4-FFF2-40B4-BE49-F238E27FC236}">
                <a16:creationId xmlns:a16="http://schemas.microsoft.com/office/drawing/2014/main" id="{97ADB11B-9D13-C86F-C73A-CB0C5D07EC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altLang="es-MX"/>
              <a:t>El registro de tabla de páginas apunta al comienzo de la tabla de páginas.</a:t>
            </a:r>
          </a:p>
          <a:p>
            <a:pPr eaLnBrk="1" hangingPunct="1">
              <a:lnSpc>
                <a:spcPct val="90000"/>
              </a:lnSpc>
            </a:pPr>
            <a:r>
              <a:rPr lang="es-MX" altLang="es-MX"/>
              <a:t>El tamaño de página es 2</a:t>
            </a:r>
            <a:r>
              <a:rPr lang="es-MX" altLang="es-MX" baseline="30000"/>
              <a:t>12</a:t>
            </a:r>
            <a:r>
              <a:rPr lang="es-MX" altLang="es-MX"/>
              <a:t> = 4 KB.</a:t>
            </a:r>
          </a:p>
          <a:p>
            <a:pPr eaLnBrk="1" hangingPunct="1">
              <a:lnSpc>
                <a:spcPct val="90000"/>
              </a:lnSpc>
            </a:pPr>
            <a:r>
              <a:rPr lang="es-MX" altLang="es-MX"/>
              <a:t>El espacio de direcciones virtuales es 2</a:t>
            </a:r>
            <a:r>
              <a:rPr lang="es-MX" altLang="es-MX" baseline="30000"/>
              <a:t>32</a:t>
            </a:r>
            <a:r>
              <a:rPr lang="es-MX" altLang="es-MX"/>
              <a:t> = 4 GB.</a:t>
            </a:r>
          </a:p>
          <a:p>
            <a:pPr eaLnBrk="1" hangingPunct="1">
              <a:lnSpc>
                <a:spcPct val="90000"/>
              </a:lnSpc>
            </a:pPr>
            <a:r>
              <a:rPr lang="es-MX" altLang="es-MX"/>
              <a:t>El espacio de direcciones físicas es 2</a:t>
            </a:r>
            <a:r>
              <a:rPr lang="es-MX" altLang="es-MX" baseline="30000"/>
              <a:t>30</a:t>
            </a:r>
            <a:r>
              <a:rPr lang="es-MX" altLang="es-MX"/>
              <a:t> = 1 GB.</a:t>
            </a:r>
          </a:p>
          <a:p>
            <a:pPr eaLnBrk="1" hangingPunct="1">
              <a:lnSpc>
                <a:spcPct val="90000"/>
              </a:lnSpc>
            </a:pPr>
            <a:r>
              <a:rPr lang="es-MX" altLang="es-MX"/>
              <a:t>El número de entradas en la tabla de páginas es 2</a:t>
            </a:r>
            <a:r>
              <a:rPr lang="es-MX" altLang="es-MX" baseline="30000"/>
              <a:t>20</a:t>
            </a:r>
            <a:r>
              <a:rPr lang="es-MX" altLang="es-MX"/>
              <a:t> = 1,048,576.</a:t>
            </a:r>
          </a:p>
          <a:p>
            <a:pPr eaLnBrk="1" hangingPunct="1">
              <a:lnSpc>
                <a:spcPct val="90000"/>
              </a:lnSpc>
            </a:pPr>
            <a:r>
              <a:rPr lang="es-MX" altLang="es-MX"/>
              <a:t>Cada entrada tiene un bit válido para indicar si el mapeo es legal.</a:t>
            </a:r>
          </a:p>
          <a:p>
            <a:pPr eaLnBrk="1" hangingPunct="1">
              <a:lnSpc>
                <a:spcPct val="90000"/>
              </a:lnSpc>
            </a:pPr>
            <a:r>
              <a:rPr lang="es-MX" altLang="es-MX"/>
              <a:t>Si el bit es falso, se genera una falta de página.</a:t>
            </a:r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4 Marcador de pie de página">
            <a:extLst>
              <a:ext uri="{FF2B5EF4-FFF2-40B4-BE49-F238E27FC236}">
                <a16:creationId xmlns:a16="http://schemas.microsoft.com/office/drawing/2014/main" id="{03843E75-1378-5821-89B1-A6F949909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56323" name="5 Marcador de número de diapositiva">
            <a:extLst>
              <a:ext uri="{FF2B5EF4-FFF2-40B4-BE49-F238E27FC236}">
                <a16:creationId xmlns:a16="http://schemas.microsoft.com/office/drawing/2014/main" id="{E6565DC0-C481-B8B5-89B3-349B8851E3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CAD0993-89CF-AB43-B433-F5468DD9CB05}" type="slidenum">
              <a:rPr lang="pt-BR" altLang="en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pt-BR" altLang="en-MX" sz="1200">
              <a:solidFill>
                <a:srgbClr val="F30000"/>
              </a:solidFill>
            </a:endParaRPr>
          </a:p>
        </p:txBody>
      </p:sp>
      <p:sp>
        <p:nvSpPr>
          <p:cNvPr id="56324" name="Rectangle 2">
            <a:extLst>
              <a:ext uri="{FF2B5EF4-FFF2-40B4-BE49-F238E27FC236}">
                <a16:creationId xmlns:a16="http://schemas.microsoft.com/office/drawing/2014/main" id="{0A120D3E-7DBC-1304-077D-4AD603D99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Tabla de páginas</a:t>
            </a:r>
            <a:endParaRPr lang="en-US" altLang="es-MX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F07566CF-B7B7-9033-F2DF-85C6F63F18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Cada programa tiene su propia tabla de páginas.</a:t>
            </a:r>
          </a:p>
          <a:p>
            <a:pPr eaLnBrk="1" hangingPunct="1"/>
            <a:r>
              <a:rPr lang="es-MX" altLang="es-MX"/>
              <a:t>Varios programas pueden tener el mismo espacio de direcciones virtuales.</a:t>
            </a:r>
          </a:p>
          <a:p>
            <a:pPr eaLnBrk="1" hangingPunct="1"/>
            <a:r>
              <a:rPr lang="es-MX" altLang="es-MX"/>
              <a:t>El sistema operativo se encarga de:</a:t>
            </a:r>
          </a:p>
          <a:p>
            <a:pPr lvl="1" eaLnBrk="1" hangingPunct="1"/>
            <a:r>
              <a:rPr lang="es-MX" altLang="es-MX"/>
              <a:t>Asignar la memoria física.</a:t>
            </a:r>
          </a:p>
          <a:p>
            <a:pPr lvl="1" eaLnBrk="1" hangingPunct="1"/>
            <a:r>
              <a:rPr lang="es-MX" altLang="es-MX"/>
              <a:t>Actualizar las tablas de páginas para que los espacios de direcciones virtuales de los distintos programas no colisionen.</a:t>
            </a:r>
          </a:p>
          <a:p>
            <a:pPr eaLnBrk="1" hangingPunct="1"/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4 Marcador de pie de página">
            <a:extLst>
              <a:ext uri="{FF2B5EF4-FFF2-40B4-BE49-F238E27FC236}">
                <a16:creationId xmlns:a16="http://schemas.microsoft.com/office/drawing/2014/main" id="{8E73858E-4409-2D18-E246-9404AC316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58371" name="5 Marcador de número de diapositiva">
            <a:extLst>
              <a:ext uri="{FF2B5EF4-FFF2-40B4-BE49-F238E27FC236}">
                <a16:creationId xmlns:a16="http://schemas.microsoft.com/office/drawing/2014/main" id="{60294BB1-5B75-B0A0-8214-AE1F9F1267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D6A9CAD-099C-C441-A6DE-6AD24A9A77CA}" type="slidenum">
              <a:rPr lang="pt-BR" altLang="en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pt-BR" altLang="en-MX" sz="1200">
              <a:solidFill>
                <a:srgbClr val="F30000"/>
              </a:solidFill>
            </a:endParaRPr>
          </a:p>
        </p:txBody>
      </p:sp>
      <p:sp>
        <p:nvSpPr>
          <p:cNvPr id="58372" name="Rectangle 2">
            <a:extLst>
              <a:ext uri="{FF2B5EF4-FFF2-40B4-BE49-F238E27FC236}">
                <a16:creationId xmlns:a16="http://schemas.microsoft.com/office/drawing/2014/main" id="{97078C3C-3CBD-A688-6BF7-AAA45AAA0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Falta de página</a:t>
            </a:r>
            <a:endParaRPr lang="en-US" altLang="es-MX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D8EE5419-76E1-73C5-E1F7-2CD5146B26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Ocurre cuando el bit válido es falso.</a:t>
            </a:r>
          </a:p>
          <a:p>
            <a:pPr eaLnBrk="1" hangingPunct="1"/>
            <a:r>
              <a:rPr lang="es-MX" altLang="es-MX"/>
              <a:t>El sistema operativo:</a:t>
            </a:r>
          </a:p>
          <a:p>
            <a:pPr lvl="1" eaLnBrk="1" hangingPunct="1"/>
            <a:r>
              <a:rPr lang="es-MX" altLang="es-MX"/>
              <a:t>Toma el control.</a:t>
            </a:r>
          </a:p>
          <a:p>
            <a:pPr lvl="1" eaLnBrk="1" hangingPunct="1"/>
            <a:r>
              <a:rPr lang="es-MX" altLang="es-MX"/>
              <a:t>Interrumpe el proceso y guarda su estado.</a:t>
            </a:r>
          </a:p>
          <a:p>
            <a:pPr lvl="1" eaLnBrk="1" hangingPunct="1"/>
            <a:r>
              <a:rPr lang="es-MX" altLang="es-MX"/>
              <a:t>Busca la página en el </a:t>
            </a:r>
            <a:r>
              <a:rPr lang="es-MX" altLang="es-MX" i="1"/>
              <a:t>área de swap</a:t>
            </a:r>
            <a:r>
              <a:rPr lang="es-MX" altLang="es-MX"/>
              <a:t> del disco duro y la carga en la memoria principal.</a:t>
            </a:r>
          </a:p>
          <a:p>
            <a:pPr lvl="1" eaLnBrk="1" hangingPunct="1"/>
            <a:r>
              <a:rPr lang="es-MX" altLang="es-MX"/>
              <a:t>Si la memoria está llena, se necesita reemplazar una página.</a:t>
            </a:r>
          </a:p>
          <a:p>
            <a:pPr lvl="1" eaLnBrk="1" hangingPunct="1"/>
            <a:r>
              <a:rPr lang="es-MX" altLang="es-MX"/>
              <a:t>Típicamente, la estrategia de reemplazo es LRU (o una aproximación).</a:t>
            </a:r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4 Marcador de pie de página">
            <a:extLst>
              <a:ext uri="{FF2B5EF4-FFF2-40B4-BE49-F238E27FC236}">
                <a16:creationId xmlns:a16="http://schemas.microsoft.com/office/drawing/2014/main" id="{A840F14F-2E57-88FB-24F5-3008CA467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60419" name="5 Marcador de número de diapositiva">
            <a:extLst>
              <a:ext uri="{FF2B5EF4-FFF2-40B4-BE49-F238E27FC236}">
                <a16:creationId xmlns:a16="http://schemas.microsoft.com/office/drawing/2014/main" id="{6EBA89BB-315B-D20A-B5A6-BB513AB0C6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D53E9B5-DE90-2E4F-A868-E19CCBFEE0BD}" type="slidenum">
              <a:rPr lang="pt-BR" altLang="en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pt-BR" altLang="en-MX" sz="1200">
              <a:solidFill>
                <a:srgbClr val="F30000"/>
              </a:solidFill>
            </a:endParaRPr>
          </a:p>
        </p:txBody>
      </p:sp>
      <p:sp>
        <p:nvSpPr>
          <p:cNvPr id="60420" name="Rectangle 2">
            <a:extLst>
              <a:ext uri="{FF2B5EF4-FFF2-40B4-BE49-F238E27FC236}">
                <a16:creationId xmlns:a16="http://schemas.microsoft.com/office/drawing/2014/main" id="{57A092E0-3AD9-6F39-DF65-EB63F3089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Área de swap</a:t>
            </a:r>
            <a:endParaRPr lang="en-US" altLang="es-MX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70BF1153-7C51-0334-1A3E-01DBC85D7D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Área del disco reservada para todo el espacio de memoria virtual de un proceso.</a:t>
            </a:r>
          </a:p>
          <a:p>
            <a:pPr eaLnBrk="1" hangingPunct="1"/>
            <a:r>
              <a:rPr lang="es-MX" altLang="es-MX"/>
              <a:t>Incluye un registro de donde se guarda en disco cada página virtual.</a:t>
            </a:r>
            <a:endParaRPr lang="en-US" altLang="es-MX"/>
          </a:p>
        </p:txBody>
      </p:sp>
      <p:pic>
        <p:nvPicPr>
          <p:cNvPr id="45060" name="Picture 4">
            <a:extLst>
              <a:ext uri="{FF2B5EF4-FFF2-40B4-BE49-F238E27FC236}">
                <a16:creationId xmlns:a16="http://schemas.microsoft.com/office/drawing/2014/main" id="{1E881B6C-E568-B89A-4F0E-4CDB37BF7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248025"/>
            <a:ext cx="4267200" cy="328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4 Marcador de pie de página">
            <a:extLst>
              <a:ext uri="{FF2B5EF4-FFF2-40B4-BE49-F238E27FC236}">
                <a16:creationId xmlns:a16="http://schemas.microsoft.com/office/drawing/2014/main" id="{7DE2A424-4C4E-BD93-E86E-40418F8B9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62467" name="5 Marcador de número de diapositiva">
            <a:extLst>
              <a:ext uri="{FF2B5EF4-FFF2-40B4-BE49-F238E27FC236}">
                <a16:creationId xmlns:a16="http://schemas.microsoft.com/office/drawing/2014/main" id="{04F9BB51-D574-CFF9-A6EE-C0ED749AEF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6ABFEFD-F94C-454D-8197-F0BC90A3C142}" type="slidenum">
              <a:rPr lang="pt-BR" altLang="en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pt-BR" altLang="en-MX" sz="1200">
              <a:solidFill>
                <a:srgbClr val="F30000"/>
              </a:solidFill>
            </a:endParaRPr>
          </a:p>
        </p:txBody>
      </p:sp>
      <p:sp>
        <p:nvSpPr>
          <p:cNvPr id="62468" name="Rectangle 2">
            <a:extLst>
              <a:ext uri="{FF2B5EF4-FFF2-40B4-BE49-F238E27FC236}">
                <a16:creationId xmlns:a16="http://schemas.microsoft.com/office/drawing/2014/main" id="{EEA1A100-88DD-1E16-86C3-278A7A1C7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Tamaño de la tabla de páginas</a:t>
            </a:r>
            <a:endParaRPr lang="en-US" altLang="es-MX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8CC3E457-02AC-C2D1-F078-31E7DB6108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altLang="es-MX"/>
              <a:t>Suponer lo siguiente:</a:t>
            </a:r>
          </a:p>
          <a:p>
            <a:pPr lvl="1" eaLnBrk="1" hangingPunct="1">
              <a:lnSpc>
                <a:spcPct val="90000"/>
              </a:lnSpc>
            </a:pPr>
            <a:r>
              <a:rPr lang="es-MX" altLang="es-MX"/>
              <a:t>Direcciones virtuales de 32 bits.</a:t>
            </a:r>
          </a:p>
          <a:p>
            <a:pPr lvl="1" eaLnBrk="1" hangingPunct="1">
              <a:lnSpc>
                <a:spcPct val="90000"/>
              </a:lnSpc>
            </a:pPr>
            <a:r>
              <a:rPr lang="es-MX" altLang="es-MX"/>
              <a:t>Número de página virtual ocupa 20 bits y el offset los otros 12 bits.</a:t>
            </a:r>
          </a:p>
          <a:p>
            <a:pPr eaLnBrk="1" hangingPunct="1">
              <a:lnSpc>
                <a:spcPct val="90000"/>
              </a:lnSpc>
            </a:pPr>
            <a:r>
              <a:rPr lang="es-MX" altLang="es-MX"/>
              <a:t>El número de entradas en la tabla de páginas es 2</a:t>
            </a:r>
            <a:r>
              <a:rPr lang="es-MX" altLang="es-MX" baseline="30000"/>
              <a:t>20</a:t>
            </a:r>
            <a:r>
              <a:rPr lang="es-MX" altLang="es-MX"/>
              <a:t> = 1,048,576.</a:t>
            </a:r>
          </a:p>
          <a:p>
            <a:pPr eaLnBrk="1" hangingPunct="1">
              <a:lnSpc>
                <a:spcPct val="90000"/>
              </a:lnSpc>
            </a:pPr>
            <a:r>
              <a:rPr lang="es-MX" altLang="es-MX"/>
              <a:t>Si cada entrada ocupa 4 bytes, la tabla ocupa 4 MB.</a:t>
            </a:r>
          </a:p>
          <a:p>
            <a:pPr eaLnBrk="1" hangingPunct="1">
              <a:lnSpc>
                <a:spcPct val="90000"/>
              </a:lnSpc>
            </a:pPr>
            <a:r>
              <a:rPr lang="es-MX" altLang="es-MX"/>
              <a:t>Si hay cientos de procesos, la memoria puede ser insuficiente.</a:t>
            </a:r>
          </a:p>
          <a:p>
            <a:pPr eaLnBrk="1" hangingPunct="1">
              <a:lnSpc>
                <a:spcPct val="90000"/>
              </a:lnSpc>
            </a:pPr>
            <a:r>
              <a:rPr lang="es-MX" altLang="es-MX"/>
              <a:t>Es deseable reducir el tamaño de la tabla.</a:t>
            </a:r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4 Marcador de pie de página">
            <a:extLst>
              <a:ext uri="{FF2B5EF4-FFF2-40B4-BE49-F238E27FC236}">
                <a16:creationId xmlns:a16="http://schemas.microsoft.com/office/drawing/2014/main" id="{B8657FC2-5995-9AA7-1D9C-A73742B45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28675" name="5 Marcador de número de diapositiva">
            <a:extLst>
              <a:ext uri="{FF2B5EF4-FFF2-40B4-BE49-F238E27FC236}">
                <a16:creationId xmlns:a16="http://schemas.microsoft.com/office/drawing/2014/main" id="{BFB72734-9326-1E04-B349-8B1D98F542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2E77B0-2857-2D48-B91B-363C528D8272}" type="slidenum">
              <a:rPr lang="pt-BR" altLang="en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pt-BR" altLang="en-MX" sz="1200">
              <a:solidFill>
                <a:srgbClr val="F30000"/>
              </a:solidFill>
            </a:endParaRPr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0761DA19-A068-649F-9672-F9FD98F88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Introducción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253B83B-AEA8-4D61-5423-A359BFDAAE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Memoria virtual es un mecanismo que permite que la memoria principal parezca mas grande que su tamaño físico.</a:t>
            </a:r>
          </a:p>
          <a:p>
            <a:pPr eaLnBrk="1" hangingPunct="1"/>
            <a:r>
              <a:rPr lang="es-MX" altLang="es-MX"/>
              <a:t>Permite ejecutar programas mas grandes que la memoria física disponible.</a:t>
            </a:r>
          </a:p>
          <a:p>
            <a:pPr eaLnBrk="1" hangingPunct="1"/>
            <a:r>
              <a:rPr lang="es-MX" altLang="es-MX"/>
              <a:t>La memoria principal actúa como caché de la memoria secundaria (disco duro). </a:t>
            </a:r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4 Marcador de pie de página">
            <a:extLst>
              <a:ext uri="{FF2B5EF4-FFF2-40B4-BE49-F238E27FC236}">
                <a16:creationId xmlns:a16="http://schemas.microsoft.com/office/drawing/2014/main" id="{9F4F9987-0BFA-1D3B-9A5F-CFCCEDC93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64515" name="5 Marcador de número de diapositiva">
            <a:extLst>
              <a:ext uri="{FF2B5EF4-FFF2-40B4-BE49-F238E27FC236}">
                <a16:creationId xmlns:a16="http://schemas.microsoft.com/office/drawing/2014/main" id="{73A9EB4F-D9BB-0828-5324-23DE718C98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C24932-BC02-554F-A009-52FBA0DD61B5}" type="slidenum">
              <a:rPr lang="pt-BR" altLang="en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pt-BR" altLang="en-MX" sz="1200">
              <a:solidFill>
                <a:srgbClr val="F30000"/>
              </a:solidFill>
            </a:endParaRPr>
          </a:p>
        </p:txBody>
      </p:sp>
      <p:sp>
        <p:nvSpPr>
          <p:cNvPr id="64516" name="Rectangle 2">
            <a:extLst>
              <a:ext uri="{FF2B5EF4-FFF2-40B4-BE49-F238E27FC236}">
                <a16:creationId xmlns:a16="http://schemas.microsoft.com/office/drawing/2014/main" id="{01672DF6-82B2-5D95-C997-2680D5712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Tamaño de la tabla de páginas</a:t>
            </a:r>
            <a:endParaRPr lang="en-US" altLang="es-MX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FA5F4F60-5E5E-4ED9-5F74-8F48111544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300" indent="-495300" eaLnBrk="1" hangingPunct="1"/>
            <a:r>
              <a:rPr lang="es-MX" altLang="es-MX"/>
              <a:t>Estrategias:</a:t>
            </a:r>
          </a:p>
          <a:p>
            <a:pPr marL="495300" indent="-495300" eaLnBrk="1" hangingPunct="1">
              <a:buFont typeface="Wingdings 2" pitchFamily="2" charset="2"/>
              <a:buAutoNum type="arabicPeriod"/>
            </a:pPr>
            <a:r>
              <a:rPr lang="es-MX" altLang="es-MX"/>
              <a:t>La tabla crece según el proceso consume memoria (tabla dinámica).</a:t>
            </a:r>
          </a:p>
          <a:p>
            <a:pPr marL="495300" indent="-495300" eaLnBrk="1" hangingPunct="1"/>
            <a:r>
              <a:rPr lang="es-MX" altLang="es-MX"/>
              <a:t>No es práctico en los esquemas modernos de usar un área dinámica de pila y otra de heap.</a:t>
            </a:r>
          </a:p>
          <a:p>
            <a:pPr marL="495300" indent="-495300" eaLnBrk="1" hangingPunct="1">
              <a:buFont typeface="Wingdings 2" pitchFamily="2" charset="2"/>
              <a:buAutoNum type="arabicPeriod" startAt="2"/>
            </a:pPr>
            <a:r>
              <a:rPr lang="es-MX" altLang="es-MX"/>
              <a:t>Usar dos tablas dinámicas, una para la pila y otra para el heap.</a:t>
            </a:r>
          </a:p>
          <a:p>
            <a:pPr marL="495300" indent="-495300" eaLnBrk="1" hangingPunct="1">
              <a:buFont typeface="Wingdings 2" pitchFamily="2" charset="2"/>
              <a:buChar char=""/>
            </a:pPr>
            <a:r>
              <a:rPr lang="es-MX" altLang="es-MX"/>
              <a:t>Las tablas crecen en direcciones opuestas.</a:t>
            </a:r>
          </a:p>
          <a:p>
            <a:pPr marL="495300" indent="-495300" eaLnBrk="1" hangingPunct="1">
              <a:buFont typeface="Wingdings 2" pitchFamily="2" charset="2"/>
              <a:buChar char=""/>
            </a:pPr>
            <a:r>
              <a:rPr lang="es-MX" altLang="es-MX"/>
              <a:t>Usado en varias arquitecturas incluyendo MIPS.</a:t>
            </a:r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4 Marcador de pie de página">
            <a:extLst>
              <a:ext uri="{FF2B5EF4-FFF2-40B4-BE49-F238E27FC236}">
                <a16:creationId xmlns:a16="http://schemas.microsoft.com/office/drawing/2014/main" id="{8438DFB0-62E6-A83D-DD3E-2B1C99652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66563" name="5 Marcador de número de diapositiva">
            <a:extLst>
              <a:ext uri="{FF2B5EF4-FFF2-40B4-BE49-F238E27FC236}">
                <a16:creationId xmlns:a16="http://schemas.microsoft.com/office/drawing/2014/main" id="{B241E51E-A818-D6D2-702C-68701ED9DF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6913535-04BB-B941-9557-21AEA14512A9}" type="slidenum">
              <a:rPr lang="pt-BR" altLang="en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pt-BR" altLang="en-MX" sz="1200">
              <a:solidFill>
                <a:srgbClr val="F30000"/>
              </a:solidFill>
            </a:endParaRPr>
          </a:p>
        </p:txBody>
      </p:sp>
      <p:sp>
        <p:nvSpPr>
          <p:cNvPr id="66564" name="Rectangle 2">
            <a:extLst>
              <a:ext uri="{FF2B5EF4-FFF2-40B4-BE49-F238E27FC236}">
                <a16:creationId xmlns:a16="http://schemas.microsoft.com/office/drawing/2014/main" id="{85E44850-A4ED-39F6-FBFE-F7B917D02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TLB</a:t>
            </a:r>
            <a:endParaRPr lang="en-US" altLang="es-MX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CCD21349-1978-FA14-5482-8107CA0629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Aunque las tablas de páginas residan en memoria principal, cada acceso toma el doble de tiempo:</a:t>
            </a:r>
          </a:p>
          <a:p>
            <a:pPr lvl="1" eaLnBrk="1" hangingPunct="1"/>
            <a:r>
              <a:rPr lang="es-MX" altLang="es-MX"/>
              <a:t>Un acceso para obtener la dirección física.</a:t>
            </a:r>
          </a:p>
          <a:p>
            <a:pPr lvl="1" eaLnBrk="1" hangingPunct="1"/>
            <a:r>
              <a:rPr lang="es-MX" altLang="es-MX"/>
              <a:t>Un segundo acceso para obtener los datos.</a:t>
            </a:r>
          </a:p>
          <a:p>
            <a:pPr eaLnBrk="1" hangingPunct="1"/>
            <a:r>
              <a:rPr lang="es-MX" altLang="es-MX"/>
              <a:t>Para mejorar el rendimiento se aprovecha el concepto de “locality”.</a:t>
            </a:r>
          </a:p>
          <a:p>
            <a:pPr eaLnBrk="1" hangingPunct="1"/>
            <a:r>
              <a:rPr lang="es-MX" altLang="es-MX"/>
              <a:t>Si una traducción de una dirección virtual se acaba de usar, es posible que se vuelva a usar.</a:t>
            </a:r>
          </a:p>
          <a:p>
            <a:pPr eaLnBrk="1" hangingPunct="1"/>
            <a:r>
              <a:rPr lang="es-MX" altLang="es-MX"/>
              <a:t>Se usa un caché especial de traducciones llamado TLB (translation-lookaside buffer).</a:t>
            </a:r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4 Marcador de pie de página">
            <a:extLst>
              <a:ext uri="{FF2B5EF4-FFF2-40B4-BE49-F238E27FC236}">
                <a16:creationId xmlns:a16="http://schemas.microsoft.com/office/drawing/2014/main" id="{AB974A32-56BE-5C45-5B1C-96811DD81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68611" name="5 Marcador de número de diapositiva">
            <a:extLst>
              <a:ext uri="{FF2B5EF4-FFF2-40B4-BE49-F238E27FC236}">
                <a16:creationId xmlns:a16="http://schemas.microsoft.com/office/drawing/2014/main" id="{BA64C2EB-E85E-A5F1-0801-9AF3223980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06A062E-D9A0-F14E-89B5-E0F0F6C0A35C}" type="slidenum">
              <a:rPr lang="pt-BR" altLang="en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pt-BR" altLang="en-MX" sz="1200">
              <a:solidFill>
                <a:srgbClr val="F30000"/>
              </a:solidFill>
            </a:endParaRPr>
          </a:p>
        </p:txBody>
      </p:sp>
      <p:sp>
        <p:nvSpPr>
          <p:cNvPr id="68612" name="Rectangle 2">
            <a:extLst>
              <a:ext uri="{FF2B5EF4-FFF2-40B4-BE49-F238E27FC236}">
                <a16:creationId xmlns:a16="http://schemas.microsoft.com/office/drawing/2014/main" id="{835F6A18-E9E9-8472-5ACF-A2EE18E7E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TLB</a:t>
            </a:r>
            <a:endParaRPr lang="en-US" altLang="es-MX"/>
          </a:p>
        </p:txBody>
      </p:sp>
      <p:pic>
        <p:nvPicPr>
          <p:cNvPr id="68613" name="Picture 4">
            <a:extLst>
              <a:ext uri="{FF2B5EF4-FFF2-40B4-BE49-F238E27FC236}">
                <a16:creationId xmlns:a16="http://schemas.microsoft.com/office/drawing/2014/main" id="{339A91AA-20DB-E419-8232-F75AD6ED59E4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800225"/>
            <a:ext cx="6553200" cy="4722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4 Marcador de pie de página">
            <a:extLst>
              <a:ext uri="{FF2B5EF4-FFF2-40B4-BE49-F238E27FC236}">
                <a16:creationId xmlns:a16="http://schemas.microsoft.com/office/drawing/2014/main" id="{43FF2C9C-3332-3686-F3AC-8CDF58608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70659" name="5 Marcador de número de diapositiva">
            <a:extLst>
              <a:ext uri="{FF2B5EF4-FFF2-40B4-BE49-F238E27FC236}">
                <a16:creationId xmlns:a16="http://schemas.microsoft.com/office/drawing/2014/main" id="{792FDE27-CCA2-9E45-6EF3-38E777FA81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8ED3BD0-A8BE-514A-B5C7-3FFEB0A8B79D}" type="slidenum">
              <a:rPr lang="pt-BR" altLang="en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pt-BR" altLang="en-MX" sz="1200">
              <a:solidFill>
                <a:srgbClr val="F30000"/>
              </a:solidFill>
            </a:endParaRPr>
          </a:p>
        </p:txBody>
      </p:sp>
      <p:sp>
        <p:nvSpPr>
          <p:cNvPr id="70660" name="Rectangle 2">
            <a:extLst>
              <a:ext uri="{FF2B5EF4-FFF2-40B4-BE49-F238E27FC236}">
                <a16:creationId xmlns:a16="http://schemas.microsoft.com/office/drawing/2014/main" id="{E5FD41D0-B9A6-EF0A-6A41-A60D10BC9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Explicación</a:t>
            </a:r>
            <a:endParaRPr lang="en-US" altLang="es-MX"/>
          </a:p>
        </p:txBody>
      </p:sp>
      <p:sp>
        <p:nvSpPr>
          <p:cNvPr id="70661" name="Rectangle 3">
            <a:extLst>
              <a:ext uri="{FF2B5EF4-FFF2-40B4-BE49-F238E27FC236}">
                <a16:creationId xmlns:a16="http://schemas.microsoft.com/office/drawing/2014/main" id="{A1E9703E-EE79-7248-EF56-72CE50920D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La TLB actúa como caché para las entradas que mapean solo a páginas físicas.</a:t>
            </a:r>
          </a:p>
          <a:p>
            <a:pPr eaLnBrk="1" hangingPunct="1"/>
            <a:r>
              <a:rPr lang="es-MX" altLang="es-MX"/>
              <a:t>La TLB contiene un subconjunto de los mapeos de página virtual a página física que están en la tabla de páginas.</a:t>
            </a:r>
          </a:p>
          <a:p>
            <a:pPr eaLnBrk="1" hangingPunct="1"/>
            <a:r>
              <a:rPr lang="es-MX" altLang="es-MX"/>
              <a:t>Como el TLB es un caché tiene campo de etiqueta.</a:t>
            </a:r>
          </a:p>
          <a:p>
            <a:pPr eaLnBrk="1" hangingPunct="1"/>
            <a:r>
              <a:rPr lang="es-MX" altLang="es-MX"/>
              <a:t>Si la página no está en el TLB se busca en la tabla de páginas.</a:t>
            </a:r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4 Marcador de pie de página">
            <a:extLst>
              <a:ext uri="{FF2B5EF4-FFF2-40B4-BE49-F238E27FC236}">
                <a16:creationId xmlns:a16="http://schemas.microsoft.com/office/drawing/2014/main" id="{6D052832-78A4-A07C-BC7D-2F2679098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72707" name="5 Marcador de número de diapositiva">
            <a:extLst>
              <a:ext uri="{FF2B5EF4-FFF2-40B4-BE49-F238E27FC236}">
                <a16:creationId xmlns:a16="http://schemas.microsoft.com/office/drawing/2014/main" id="{993906C8-CE3E-A40E-B8EC-113EBE96DC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6F09FD-B599-244E-9A9E-6C41123A6E58}" type="slidenum">
              <a:rPr lang="pt-BR" altLang="en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pt-BR" altLang="en-MX" sz="1200">
              <a:solidFill>
                <a:srgbClr val="F30000"/>
              </a:solidFill>
            </a:endParaRPr>
          </a:p>
        </p:txBody>
      </p:sp>
      <p:sp>
        <p:nvSpPr>
          <p:cNvPr id="72708" name="Rectangle 2">
            <a:extLst>
              <a:ext uri="{FF2B5EF4-FFF2-40B4-BE49-F238E27FC236}">
                <a16:creationId xmlns:a16="http://schemas.microsoft.com/office/drawing/2014/main" id="{88108F4C-AA09-EB3D-FBD0-A2DCAED67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Explicación</a:t>
            </a:r>
            <a:endParaRPr lang="en-US" altLang="es-MX"/>
          </a:p>
        </p:txBody>
      </p:sp>
      <p:sp>
        <p:nvSpPr>
          <p:cNvPr id="72709" name="Rectangle 3">
            <a:extLst>
              <a:ext uri="{FF2B5EF4-FFF2-40B4-BE49-F238E27FC236}">
                <a16:creationId xmlns:a16="http://schemas.microsoft.com/office/drawing/2014/main" id="{28605010-E6AB-B7F2-9C46-75881C54D1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300" indent="-495300" eaLnBrk="1" hangingPunct="1"/>
            <a:r>
              <a:rPr lang="es-MX" altLang="es-MX"/>
              <a:t>Se busca la página virtual en la tabla de páginas y sucede una de dos cosas:</a:t>
            </a:r>
          </a:p>
          <a:p>
            <a:pPr marL="850900" lvl="1" indent="-457200" eaLnBrk="1" hangingPunct="1">
              <a:buFont typeface="Wingdings 2" pitchFamily="2" charset="2"/>
              <a:buAutoNum type="alphaLcParenR"/>
            </a:pPr>
            <a:r>
              <a:rPr lang="es-MX" altLang="es-MX"/>
              <a:t>Regresa el número de página física de la página (que se usa para construir una entrada en la TLB).</a:t>
            </a:r>
          </a:p>
          <a:p>
            <a:pPr marL="850900" lvl="1" indent="-457200" eaLnBrk="1" hangingPunct="1">
              <a:buFont typeface="Wingdings 2" pitchFamily="2" charset="2"/>
              <a:buAutoNum type="alphaLcParenR"/>
            </a:pPr>
            <a:r>
              <a:rPr lang="es-MX" altLang="es-MX"/>
              <a:t>Indica que la página reside en disco, en cuyo caso se genera una falta de página.</a:t>
            </a:r>
          </a:p>
          <a:p>
            <a:pPr marL="495300" indent="-495300" eaLnBrk="1" hangingPunct="1">
              <a:buFont typeface="Wingdings 2" pitchFamily="2" charset="2"/>
              <a:buChar char=""/>
            </a:pPr>
            <a:r>
              <a:rPr lang="es-MX" altLang="es-MX"/>
              <a:t>La tabla de páginas no tiene campo de etiqueta porque </a:t>
            </a:r>
            <a:r>
              <a:rPr lang="es-MX" altLang="es-MX" b="1">
                <a:solidFill>
                  <a:schemeClr val="tx2"/>
                </a:solidFill>
              </a:rPr>
              <a:t>no</a:t>
            </a:r>
            <a:r>
              <a:rPr lang="es-MX" altLang="es-MX"/>
              <a:t> es un cache.</a:t>
            </a:r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4 Marcador de pie de página">
            <a:extLst>
              <a:ext uri="{FF2B5EF4-FFF2-40B4-BE49-F238E27FC236}">
                <a16:creationId xmlns:a16="http://schemas.microsoft.com/office/drawing/2014/main" id="{0896E556-2775-BDAF-603F-9F58F5DA0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74755" name="5 Marcador de número de diapositiva">
            <a:extLst>
              <a:ext uri="{FF2B5EF4-FFF2-40B4-BE49-F238E27FC236}">
                <a16:creationId xmlns:a16="http://schemas.microsoft.com/office/drawing/2014/main" id="{9AC5CD3E-A60B-9A04-8DCC-C831AC0F82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BA3F4F-4BD9-C847-91D4-DCF8D3414B4D}" type="slidenum">
              <a:rPr lang="pt-BR" altLang="en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pt-BR" altLang="en-MX" sz="1200">
              <a:solidFill>
                <a:srgbClr val="F30000"/>
              </a:solidFill>
            </a:endParaRPr>
          </a:p>
        </p:txBody>
      </p:sp>
      <p:sp>
        <p:nvSpPr>
          <p:cNvPr id="74756" name="Rectangle 2">
            <a:extLst>
              <a:ext uri="{FF2B5EF4-FFF2-40B4-BE49-F238E27FC236}">
                <a16:creationId xmlns:a16="http://schemas.microsoft.com/office/drawing/2014/main" id="{107D2713-BF88-E0E0-309D-D9CBCD8F9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Valores típicos de TLB</a:t>
            </a:r>
            <a:endParaRPr lang="en-US" altLang="es-MX"/>
          </a:p>
        </p:txBody>
      </p:sp>
      <p:sp>
        <p:nvSpPr>
          <p:cNvPr id="74757" name="Rectangle 3">
            <a:extLst>
              <a:ext uri="{FF2B5EF4-FFF2-40B4-BE49-F238E27FC236}">
                <a16:creationId xmlns:a16="http://schemas.microsoft.com/office/drawing/2014/main" id="{7F7E3343-A965-A488-F31A-93E87AE359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Tamaño: 16 – 512 bloques.</a:t>
            </a:r>
          </a:p>
          <a:p>
            <a:pPr eaLnBrk="1" hangingPunct="1"/>
            <a:r>
              <a:rPr lang="es-MX" altLang="es-MX"/>
              <a:t>Tamaño de bloque: 4 – 32 bytes.</a:t>
            </a:r>
          </a:p>
          <a:p>
            <a:pPr eaLnBrk="1" hangingPunct="1"/>
            <a:r>
              <a:rPr lang="es-MX" altLang="es-MX"/>
              <a:t>Hit time: 0.5 – 1 ciclo de reloj.</a:t>
            </a:r>
          </a:p>
          <a:p>
            <a:pPr eaLnBrk="1" hangingPunct="1"/>
            <a:r>
              <a:rPr lang="es-MX" altLang="es-MX"/>
              <a:t>Castigo por falla: 10 – 1000 ciclos de reloj.</a:t>
            </a:r>
          </a:p>
          <a:p>
            <a:pPr eaLnBrk="1" hangingPunct="1"/>
            <a:r>
              <a:rPr lang="es-MX" altLang="es-MX"/>
              <a:t>Tasa de fallas: 0.01% – 2%.</a:t>
            </a:r>
          </a:p>
          <a:p>
            <a:pPr eaLnBrk="1" hangingPunct="1"/>
            <a:r>
              <a:rPr lang="es-MX" altLang="es-MX"/>
              <a:t>Estrategia de escritura: write-back.</a:t>
            </a:r>
          </a:p>
          <a:p>
            <a:pPr eaLnBrk="1" hangingPunct="1"/>
            <a:r>
              <a:rPr lang="es-MX" altLang="es-MX"/>
              <a:t>Organización típica: fully associative con reemplazo aleatorio de bloques.</a:t>
            </a:r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1 Título">
            <a:extLst>
              <a:ext uri="{FF2B5EF4-FFF2-40B4-BE49-F238E27FC236}">
                <a16:creationId xmlns:a16="http://schemas.microsoft.com/office/drawing/2014/main" id="{AA00BEE8-37DF-4CD6-F861-08107A548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altLang="es-MX"/>
              <a:t>Comparación</a:t>
            </a:r>
          </a:p>
        </p:txBody>
      </p:sp>
      <p:sp>
        <p:nvSpPr>
          <p:cNvPr id="76803" name="4 Marcador de pie de página">
            <a:extLst>
              <a:ext uri="{FF2B5EF4-FFF2-40B4-BE49-F238E27FC236}">
                <a16:creationId xmlns:a16="http://schemas.microsoft.com/office/drawing/2014/main" id="{3084B9AD-EA7B-47C7-170A-2A3DDFECC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76804" name="5 Marcador de número de diapositiva">
            <a:extLst>
              <a:ext uri="{FF2B5EF4-FFF2-40B4-BE49-F238E27FC236}">
                <a16:creationId xmlns:a16="http://schemas.microsoft.com/office/drawing/2014/main" id="{2FA73DD7-0A06-A24D-11DB-7052688841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682A23-82D1-494C-9517-56433B83FB00}" type="slidenum">
              <a:rPr lang="pt-BR" altLang="en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pt-BR" altLang="en-MX" sz="1200">
              <a:solidFill>
                <a:srgbClr val="F30000"/>
              </a:solidFill>
            </a:endParaRPr>
          </a:p>
        </p:txBody>
      </p:sp>
      <p:pic>
        <p:nvPicPr>
          <p:cNvPr id="76805" name="Picture 2">
            <a:extLst>
              <a:ext uri="{FF2B5EF4-FFF2-40B4-BE49-F238E27FC236}">
                <a16:creationId xmlns:a16="http://schemas.microsoft.com/office/drawing/2014/main" id="{3548FE98-9477-5ABC-3398-8C8394EE7D3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2500" y="1752600"/>
            <a:ext cx="7124700" cy="4749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4 Marcador de pie de página">
            <a:extLst>
              <a:ext uri="{FF2B5EF4-FFF2-40B4-BE49-F238E27FC236}">
                <a16:creationId xmlns:a16="http://schemas.microsoft.com/office/drawing/2014/main" id="{E8930359-E21B-A377-08E1-6CD38E65A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77827" name="5 Marcador de número de diapositiva">
            <a:extLst>
              <a:ext uri="{FF2B5EF4-FFF2-40B4-BE49-F238E27FC236}">
                <a16:creationId xmlns:a16="http://schemas.microsoft.com/office/drawing/2014/main" id="{F2983E6F-75EF-B037-7B82-8E25C6542E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4959E90-C298-A943-91C9-3E99A8C9283B}" type="slidenum">
              <a:rPr lang="pt-BR" altLang="en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pt-BR" altLang="en-MX" sz="1200">
              <a:solidFill>
                <a:srgbClr val="F30000"/>
              </a:solidFill>
            </a:endParaRPr>
          </a:p>
        </p:txBody>
      </p:sp>
      <p:sp>
        <p:nvSpPr>
          <p:cNvPr id="77828" name="Rectangle 2">
            <a:extLst>
              <a:ext uri="{FF2B5EF4-FFF2-40B4-BE49-F238E27FC236}">
                <a16:creationId xmlns:a16="http://schemas.microsoft.com/office/drawing/2014/main" id="{61AB3AB2-2851-CE52-3369-92287D77A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Jerarquía de memoria</a:t>
            </a:r>
            <a:endParaRPr lang="en-US" altLang="es-MX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BE59DE77-3B54-D014-48CB-C23E66D80F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La memoria virtual, el TLB y los cachés forman una jerarquía.</a:t>
            </a:r>
          </a:p>
          <a:p>
            <a:pPr eaLnBrk="1" hangingPunct="1"/>
            <a:r>
              <a:rPr lang="es-MX" altLang="es-MX"/>
              <a:t>Un dato no puede estar en el caché sin estar en la memoria principal.</a:t>
            </a:r>
          </a:p>
          <a:p>
            <a:pPr eaLnBrk="1" hangingPunct="1"/>
            <a:r>
              <a:rPr lang="es-MX" altLang="es-MX"/>
              <a:t>El sistema operativo mantiene la jerarquía borrando una página del caché si decide migrar la página de la memoria principal al disco duro.</a:t>
            </a:r>
          </a:p>
          <a:p>
            <a:pPr eaLnBrk="1" hangingPunct="1"/>
            <a:r>
              <a:rPr lang="es-MX" altLang="es-MX"/>
              <a:t>Al mismo tiempo, modifica el TLB y la tabla de página de modo que una referencia a un dato en la página produce una falta de página.</a:t>
            </a:r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4 Marcador de pie de página">
            <a:extLst>
              <a:ext uri="{FF2B5EF4-FFF2-40B4-BE49-F238E27FC236}">
                <a16:creationId xmlns:a16="http://schemas.microsoft.com/office/drawing/2014/main" id="{C5D5DE18-9885-DDF6-DE55-512C1687C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79875" name="5 Marcador de número de diapositiva">
            <a:extLst>
              <a:ext uri="{FF2B5EF4-FFF2-40B4-BE49-F238E27FC236}">
                <a16:creationId xmlns:a16="http://schemas.microsoft.com/office/drawing/2014/main" id="{873CD437-2B1A-E034-BD1D-2A9C970224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4C650E8-59DE-C941-B62F-6BDF1556C140}" type="slidenum">
              <a:rPr lang="pt-BR" altLang="en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pt-BR" altLang="en-MX" sz="1200">
              <a:solidFill>
                <a:srgbClr val="F30000"/>
              </a:solidFill>
            </a:endParaRPr>
          </a:p>
        </p:txBody>
      </p:sp>
      <p:sp>
        <p:nvSpPr>
          <p:cNvPr id="79876" name="Rectangle 2">
            <a:extLst>
              <a:ext uri="{FF2B5EF4-FFF2-40B4-BE49-F238E27FC236}">
                <a16:creationId xmlns:a16="http://schemas.microsoft.com/office/drawing/2014/main" id="{0F136329-53AD-FAC2-EE39-28C09043D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Combinaciones</a:t>
            </a:r>
            <a:endParaRPr lang="en-US" altLang="es-MX"/>
          </a:p>
        </p:txBody>
      </p:sp>
      <p:sp>
        <p:nvSpPr>
          <p:cNvPr id="79877" name="Rectangle 3">
            <a:extLst>
              <a:ext uri="{FF2B5EF4-FFF2-40B4-BE49-F238E27FC236}">
                <a16:creationId xmlns:a16="http://schemas.microsoft.com/office/drawing/2014/main" id="{16E1DEB6-7D3A-6642-25A3-AB05C0756D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Posibles combinaciones de eventos en el TLB, memoria virtual y caché.</a:t>
            </a:r>
          </a:p>
          <a:p>
            <a:pPr eaLnBrk="1" hangingPunct="1"/>
            <a:endParaRPr lang="en-US" altLang="es-MX"/>
          </a:p>
        </p:txBody>
      </p:sp>
      <p:pic>
        <p:nvPicPr>
          <p:cNvPr id="79878" name="Picture 4">
            <a:extLst>
              <a:ext uri="{FF2B5EF4-FFF2-40B4-BE49-F238E27FC236}">
                <a16:creationId xmlns:a16="http://schemas.microsoft.com/office/drawing/2014/main" id="{EA74D201-CFB1-C52F-EA86-93A8A49A5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00400"/>
            <a:ext cx="75438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4 Marcador de pie de página">
            <a:extLst>
              <a:ext uri="{FF2B5EF4-FFF2-40B4-BE49-F238E27FC236}">
                <a16:creationId xmlns:a16="http://schemas.microsoft.com/office/drawing/2014/main" id="{C22E9BE1-17D0-9A69-3CC9-CAC401DAF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81923" name="5 Marcador de número de diapositiva">
            <a:extLst>
              <a:ext uri="{FF2B5EF4-FFF2-40B4-BE49-F238E27FC236}">
                <a16:creationId xmlns:a16="http://schemas.microsoft.com/office/drawing/2014/main" id="{2A81610F-8365-82D8-04DA-9B0A23983F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6808704-8B72-754F-9B16-DCB865AAF7E1}" type="slidenum">
              <a:rPr lang="pt-BR" altLang="en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pt-BR" altLang="en-MX" sz="1200">
              <a:solidFill>
                <a:srgbClr val="F30000"/>
              </a:solidFill>
            </a:endParaRPr>
          </a:p>
        </p:txBody>
      </p:sp>
      <p:sp>
        <p:nvSpPr>
          <p:cNvPr id="81924" name="Rectangle 2">
            <a:extLst>
              <a:ext uri="{FF2B5EF4-FFF2-40B4-BE49-F238E27FC236}">
                <a16:creationId xmlns:a16="http://schemas.microsoft.com/office/drawing/2014/main" id="{789A414B-DF68-83FE-44EF-6103A2E79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Conclusión</a:t>
            </a:r>
            <a:endParaRPr lang="en-US" altLang="es-MX"/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A6729E97-5A13-29C1-C280-138487F28A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Memoria virtual es el nivel de memoria que actúa como caché entre la memoria principal y el disco.</a:t>
            </a:r>
          </a:p>
          <a:p>
            <a:pPr eaLnBrk="1" hangingPunct="1"/>
            <a:r>
              <a:rPr lang="es-MX" altLang="es-MX"/>
              <a:t>Permite a un programa expander su espacio de direcciones mas allá de los límites de la memoria principal.</a:t>
            </a:r>
          </a:p>
          <a:p>
            <a:pPr eaLnBrk="1" hangingPunct="1"/>
            <a:r>
              <a:rPr lang="es-MX" altLang="es-MX"/>
              <a:t>Permite compartir la memoria principal entre varios procesos activos.</a:t>
            </a:r>
          </a:p>
          <a:p>
            <a:pPr eaLnBrk="1" hangingPunct="1"/>
            <a:r>
              <a:rPr lang="es-MX" altLang="es-MX"/>
              <a:t>Para apoyar la compartición, la memoria virtual debe ofrecer mecanismos para protección de la memoria.</a:t>
            </a:r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4 Marcador de pie de página">
            <a:extLst>
              <a:ext uri="{FF2B5EF4-FFF2-40B4-BE49-F238E27FC236}">
                <a16:creationId xmlns:a16="http://schemas.microsoft.com/office/drawing/2014/main" id="{A2316AA3-3807-0E72-134E-4608AB5C4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30723" name="5 Marcador de número de diapositiva">
            <a:extLst>
              <a:ext uri="{FF2B5EF4-FFF2-40B4-BE49-F238E27FC236}">
                <a16:creationId xmlns:a16="http://schemas.microsoft.com/office/drawing/2014/main" id="{6715EA9C-AADC-E8D7-9478-D24433DE81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D1E823E-0176-EC4C-929A-EAC4C5DF7071}" type="slidenum">
              <a:rPr lang="pt-BR" altLang="en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pt-BR" altLang="en-MX" sz="1200">
              <a:solidFill>
                <a:srgbClr val="F30000"/>
              </a:solidFill>
            </a:endParaRPr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0B262D87-5DA0-A2FC-DF04-0D6117BDF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Definiciones</a:t>
            </a:r>
            <a:endParaRPr lang="en-US" altLang="es-MX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80B03B8-23D6-3EB7-B8E4-310288152E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Espacio de direcciones. Rango de localidades de la memoria virtual accesibles por un programa.</a:t>
            </a:r>
          </a:p>
          <a:p>
            <a:pPr eaLnBrk="1" hangingPunct="1"/>
            <a:r>
              <a:rPr lang="es-MX" altLang="es-MX"/>
              <a:t>Dirección virtual. Dirección en el espacio de direcciones del programa.</a:t>
            </a:r>
          </a:p>
          <a:p>
            <a:pPr eaLnBrk="1" hangingPunct="1"/>
            <a:r>
              <a:rPr lang="es-MX" altLang="es-MX"/>
              <a:t>Dirección física. Dirección en la memoria principal.</a:t>
            </a:r>
          </a:p>
          <a:p>
            <a:pPr eaLnBrk="1" hangingPunct="1"/>
            <a:r>
              <a:rPr lang="es-MX" altLang="es-MX"/>
              <a:t>La memoria virtual incluye mecanismos para traducir direcciones virtuales a direcciones físicas.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4 Marcador de pie de página">
            <a:extLst>
              <a:ext uri="{FF2B5EF4-FFF2-40B4-BE49-F238E27FC236}">
                <a16:creationId xmlns:a16="http://schemas.microsoft.com/office/drawing/2014/main" id="{823C7C0A-7EB8-7FC8-EE9B-6E3847F9F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82947" name="5 Marcador de número de diapositiva">
            <a:extLst>
              <a:ext uri="{FF2B5EF4-FFF2-40B4-BE49-F238E27FC236}">
                <a16:creationId xmlns:a16="http://schemas.microsoft.com/office/drawing/2014/main" id="{EB8F2BED-825C-8617-58FC-E7460A7AF5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BCCBD1-2D4F-C743-B8CB-B6629071635F}" type="slidenum">
              <a:rPr lang="pt-BR" altLang="en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pt-BR" altLang="en-MX" sz="1200">
              <a:solidFill>
                <a:srgbClr val="F30000"/>
              </a:solidFill>
            </a:endParaRPr>
          </a:p>
        </p:txBody>
      </p:sp>
      <p:sp>
        <p:nvSpPr>
          <p:cNvPr id="82948" name="Rectangle 2">
            <a:extLst>
              <a:ext uri="{FF2B5EF4-FFF2-40B4-BE49-F238E27FC236}">
                <a16:creationId xmlns:a16="http://schemas.microsoft.com/office/drawing/2014/main" id="{8BFA3917-654B-58D3-420B-20949D8C3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Conclusión</a:t>
            </a:r>
            <a:endParaRPr lang="en-US" altLang="es-MX"/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880F68EC-3429-1916-CC73-324BE73CEA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El principal problema es el alto costo de las faltas de página.</a:t>
            </a:r>
          </a:p>
          <a:p>
            <a:pPr eaLnBrk="1" hangingPunct="1"/>
            <a:r>
              <a:rPr lang="es-MX" altLang="es-MX"/>
              <a:t>Técnicas para reducir la tasa de faltas:</a:t>
            </a:r>
          </a:p>
          <a:p>
            <a:pPr lvl="1" eaLnBrk="1" hangingPunct="1"/>
            <a:r>
              <a:rPr lang="es-MX" altLang="es-MX"/>
              <a:t>Usar páginas grandes para tomar ventaja del locality espacial.</a:t>
            </a:r>
          </a:p>
          <a:p>
            <a:pPr lvl="1" eaLnBrk="1" hangingPunct="1"/>
            <a:r>
              <a:rPr lang="es-MX" altLang="es-MX"/>
              <a:t>El mapeo entre direcciones virtuales y físicas es fully associative. Una página virtual puede estar donde sea en la memoria principal.</a:t>
            </a:r>
          </a:p>
          <a:p>
            <a:pPr lvl="1" eaLnBrk="1" hangingPunct="1"/>
            <a:r>
              <a:rPr lang="es-MX" altLang="es-MX"/>
              <a:t>El sistema operativo usa técnicas, como LRU (o su aproximación) para escoger la página a reemplazar.</a:t>
            </a:r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4 Marcador de pie de página">
            <a:extLst>
              <a:ext uri="{FF2B5EF4-FFF2-40B4-BE49-F238E27FC236}">
                <a16:creationId xmlns:a16="http://schemas.microsoft.com/office/drawing/2014/main" id="{266FA7B8-978F-4E80-C217-659D9BBEF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83971" name="5 Marcador de número de diapositiva">
            <a:extLst>
              <a:ext uri="{FF2B5EF4-FFF2-40B4-BE49-F238E27FC236}">
                <a16:creationId xmlns:a16="http://schemas.microsoft.com/office/drawing/2014/main" id="{DC5E1D38-46F0-275A-C431-599B12517D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22306A9-4F9E-134E-A67F-7834A3EE6E1F}" type="slidenum">
              <a:rPr lang="pt-BR" altLang="en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pt-BR" altLang="en-MX" sz="1200">
              <a:solidFill>
                <a:srgbClr val="F30000"/>
              </a:solidFill>
            </a:endParaRPr>
          </a:p>
        </p:txBody>
      </p:sp>
      <p:sp>
        <p:nvSpPr>
          <p:cNvPr id="83972" name="Rectangle 2">
            <a:extLst>
              <a:ext uri="{FF2B5EF4-FFF2-40B4-BE49-F238E27FC236}">
                <a16:creationId xmlns:a16="http://schemas.microsoft.com/office/drawing/2014/main" id="{F1EDD07A-1A9A-8AB3-F54F-BC8D2D046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Conclusión</a:t>
            </a:r>
            <a:endParaRPr lang="en-US" altLang="es-MX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88F897BE-701D-C02A-EE8B-4D9A223937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Las escrituras son caras. Se usa write-back y un bit sucio para evitar escribir páginas que no cambiaron.</a:t>
            </a:r>
          </a:p>
          <a:p>
            <a:pPr eaLnBrk="1" hangingPunct="1"/>
            <a:r>
              <a:rPr lang="es-MX" altLang="es-MX"/>
              <a:t>Para asegurar que los procesos estén protegidos unos de otros, el sistema operativo es el único que puede alterar las tablas de páginas.</a:t>
            </a:r>
          </a:p>
          <a:p>
            <a:pPr eaLnBrk="1" hangingPunct="1"/>
            <a:r>
              <a:rPr lang="es-MX" altLang="es-MX"/>
              <a:t>La tabla de páginas incluye un bit de acceso de escritura para permitir que otro proceso escriba en alguna página.</a:t>
            </a:r>
          </a:p>
          <a:p>
            <a:pPr eaLnBrk="1" hangingPunct="1"/>
            <a:r>
              <a:rPr lang="es-MX" altLang="es-MX"/>
              <a:t>El TLB actúa como caché de la tabla de páginas.</a:t>
            </a:r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1 Título">
            <a:extLst>
              <a:ext uri="{FF2B5EF4-FFF2-40B4-BE49-F238E27FC236}">
                <a16:creationId xmlns:a16="http://schemas.microsoft.com/office/drawing/2014/main" id="{8D9C0813-7C35-8166-2F9A-BAC75C4EB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Conclusión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C01F23B8-9572-5879-5AD2-1819F9E0B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Char char=""/>
              <a:defRPr/>
            </a:pPr>
            <a:r>
              <a:rPr lang="es-MX" dirty="0"/>
              <a:t>Las 4 preguntas para la memoria virtual: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s-MX" dirty="0"/>
              <a:t>¿Dónde se puede poner una página?</a:t>
            </a:r>
          </a:p>
          <a:p>
            <a:pPr marL="366713" lvl="1" indent="0" eaLnBrk="1" hangingPunct="1">
              <a:buFont typeface="Wingdings 2" pitchFamily="18" charset="2"/>
              <a:buNone/>
              <a:defRPr/>
            </a:pPr>
            <a:r>
              <a:rPr lang="es-MX" dirty="0"/>
              <a:t>En cualquier parte (</a:t>
            </a:r>
            <a:r>
              <a:rPr lang="es-MX" dirty="0" err="1"/>
              <a:t>fully</a:t>
            </a:r>
            <a:r>
              <a:rPr lang="es-MX" dirty="0"/>
              <a:t> </a:t>
            </a:r>
            <a:r>
              <a:rPr lang="es-MX" dirty="0" err="1"/>
              <a:t>associative</a:t>
            </a:r>
            <a:r>
              <a:rPr lang="es-MX" dirty="0"/>
              <a:t>).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s-MX" dirty="0"/>
              <a:t>¿Cómo se encuentra una página?</a:t>
            </a:r>
          </a:p>
          <a:p>
            <a:pPr marL="366713" lvl="1" indent="0" eaLnBrk="1" hangingPunct="1">
              <a:buFont typeface="Wingdings 2" pitchFamily="18" charset="2"/>
              <a:buNone/>
              <a:defRPr/>
            </a:pPr>
            <a:r>
              <a:rPr lang="es-MX" dirty="0" smtClean="0"/>
              <a:t>Buscando en toda </a:t>
            </a:r>
            <a:r>
              <a:rPr lang="es-MX" smtClean="0"/>
              <a:t>la memoria </a:t>
            </a:r>
            <a:r>
              <a:rPr lang="es-MX" dirty="0"/>
              <a:t>con la ayuda del TLB y la tabla de páginas.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s-MX" dirty="0"/>
              <a:t>¿Qué página se reemplaza en una falla?</a:t>
            </a:r>
          </a:p>
          <a:p>
            <a:pPr marL="366713" lvl="1" indent="0" eaLnBrk="1" hangingPunct="1">
              <a:buFont typeface="Wingdings 2" pitchFamily="18" charset="2"/>
              <a:buNone/>
              <a:defRPr/>
            </a:pPr>
            <a:r>
              <a:rPr lang="es-MX" dirty="0"/>
              <a:t>Típicamente LRU o aleatorio.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s-MX" dirty="0"/>
              <a:t>¿Qué pasa con las escrituras?</a:t>
            </a:r>
          </a:p>
          <a:p>
            <a:pPr marL="366713" lvl="1" indent="0" eaLnBrk="1" hangingPunct="1">
              <a:buFont typeface="Wingdings 2" pitchFamily="18" charset="2"/>
              <a:buNone/>
              <a:defRPr/>
            </a:pPr>
            <a:r>
              <a:rPr lang="es-MX" dirty="0" err="1"/>
              <a:t>Write</a:t>
            </a:r>
            <a:r>
              <a:rPr lang="es-MX" dirty="0"/>
              <a:t>-back.</a:t>
            </a:r>
          </a:p>
        </p:txBody>
      </p:sp>
      <p:sp>
        <p:nvSpPr>
          <p:cNvPr id="84996" name="4 Marcador de pie de página">
            <a:extLst>
              <a:ext uri="{FF2B5EF4-FFF2-40B4-BE49-F238E27FC236}">
                <a16:creationId xmlns:a16="http://schemas.microsoft.com/office/drawing/2014/main" id="{68DFB905-D75B-C828-3D7B-8C9AF422C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84997" name="5 Marcador de número de diapositiva">
            <a:extLst>
              <a:ext uri="{FF2B5EF4-FFF2-40B4-BE49-F238E27FC236}">
                <a16:creationId xmlns:a16="http://schemas.microsoft.com/office/drawing/2014/main" id="{B21BE7F6-710A-F52F-9196-1FE11CE0B4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72889D5-E162-A644-AC83-E0F06E139613}" type="slidenum">
              <a:rPr lang="pt-BR" altLang="en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pt-BR" altLang="en-MX" sz="1200">
              <a:solidFill>
                <a:srgbClr val="F3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1 Título">
            <a:extLst>
              <a:ext uri="{FF2B5EF4-FFF2-40B4-BE49-F238E27FC236}">
                <a16:creationId xmlns:a16="http://schemas.microsoft.com/office/drawing/2014/main" id="{AAC7A10D-A81F-C9EF-3B30-1AD5D2300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altLang="es-MX"/>
              <a:t>Definiciones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FDF70277-AC33-36A1-0A0E-A38E5AF9B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Protección. Mecanismos para asegurar que múltiples procesos que compartan la CPU, memoria o dispositivos de I/O no interfieran uno con otro.</a:t>
            </a:r>
          </a:p>
          <a:p>
            <a:pPr eaLnBrk="1" hangingPunct="1"/>
            <a:r>
              <a:rPr lang="es-MX" altLang="es-MX"/>
              <a:t>La protección también aísla los procesos del usuario de los procesos del sistema operativo.</a:t>
            </a:r>
            <a:endParaRPr lang="en-US" altLang="es-MX"/>
          </a:p>
          <a:p>
            <a:endParaRPr lang="es-MX" altLang="es-MX"/>
          </a:p>
        </p:txBody>
      </p:sp>
      <p:sp>
        <p:nvSpPr>
          <p:cNvPr id="32772" name="4 Marcador de pie de página">
            <a:extLst>
              <a:ext uri="{FF2B5EF4-FFF2-40B4-BE49-F238E27FC236}">
                <a16:creationId xmlns:a16="http://schemas.microsoft.com/office/drawing/2014/main" id="{7FECE028-BC32-1FB2-9A89-F50E89092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32773" name="5 Marcador de número de diapositiva">
            <a:extLst>
              <a:ext uri="{FF2B5EF4-FFF2-40B4-BE49-F238E27FC236}">
                <a16:creationId xmlns:a16="http://schemas.microsoft.com/office/drawing/2014/main" id="{48EC391D-392B-3A80-6B5F-D7BE17B5C6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665E1EF-23FF-4048-9753-F240FCEC0895}" type="slidenum">
              <a:rPr lang="pt-BR" altLang="en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pt-BR" altLang="en-MX" sz="1200">
              <a:solidFill>
                <a:srgbClr val="F3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4 Marcador de pie de página">
            <a:extLst>
              <a:ext uri="{FF2B5EF4-FFF2-40B4-BE49-F238E27FC236}">
                <a16:creationId xmlns:a16="http://schemas.microsoft.com/office/drawing/2014/main" id="{29E89927-5ED9-D4AB-E3B5-C2086F599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33795" name="5 Marcador de número de diapositiva">
            <a:extLst>
              <a:ext uri="{FF2B5EF4-FFF2-40B4-BE49-F238E27FC236}">
                <a16:creationId xmlns:a16="http://schemas.microsoft.com/office/drawing/2014/main" id="{12890955-7716-1970-3018-6D7B000C07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52664A-D592-DA44-AB44-8214C9B3F5E7}" type="slidenum">
              <a:rPr lang="pt-BR" altLang="en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pt-BR" altLang="en-MX" sz="1200">
              <a:solidFill>
                <a:srgbClr val="F30000"/>
              </a:solidFill>
            </a:endParaRPr>
          </a:p>
        </p:txBody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38567E1E-DC2C-48B9-8585-866AD0283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Memoria y cachés</a:t>
            </a:r>
            <a:endParaRPr lang="en-US" altLang="es-MX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BFE7DB7-96DB-D6A2-8A03-6020CBF6EE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Los conceptos en memoria virtual y cachés son los mismos pero con nombres diferentes.</a:t>
            </a:r>
          </a:p>
          <a:p>
            <a:pPr eaLnBrk="1" hangingPunct="1"/>
            <a:r>
              <a:rPr lang="es-MX" altLang="es-MX"/>
              <a:t>Un bloque en memoria virtual se llama “página”.</a:t>
            </a:r>
          </a:p>
          <a:p>
            <a:pPr eaLnBrk="1" hangingPunct="1"/>
            <a:r>
              <a:rPr lang="es-MX" altLang="es-MX"/>
              <a:t>Una falla en memoria virtual se llama “falta de página”.</a:t>
            </a:r>
          </a:p>
          <a:p>
            <a:pPr eaLnBrk="1" hangingPunct="1"/>
            <a:r>
              <a:rPr lang="es-MX" altLang="es-MX"/>
              <a:t>En memoria virtual la CPU produce una dirección virtual que es traducida por hardware y/o software a una dirección física que se usa para accesar la memoria principal.</a:t>
            </a:r>
          </a:p>
          <a:p>
            <a:pPr eaLnBrk="1" hangingPunct="1"/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4 Marcador de pie de página">
            <a:extLst>
              <a:ext uri="{FF2B5EF4-FFF2-40B4-BE49-F238E27FC236}">
                <a16:creationId xmlns:a16="http://schemas.microsoft.com/office/drawing/2014/main" id="{966237B0-AF3E-27DF-D0DA-6EC1D77EA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35843" name="5 Marcador de número de diapositiva">
            <a:extLst>
              <a:ext uri="{FF2B5EF4-FFF2-40B4-BE49-F238E27FC236}">
                <a16:creationId xmlns:a16="http://schemas.microsoft.com/office/drawing/2014/main" id="{15D96E08-57C7-9228-71A4-5F01C7CE27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8C3E3FC-25EB-1043-8604-445180580BE8}" type="slidenum">
              <a:rPr lang="pt-BR" altLang="en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pt-BR" altLang="en-MX" sz="1200">
              <a:solidFill>
                <a:srgbClr val="F30000"/>
              </a:solidFill>
            </a:endParaRPr>
          </a:p>
        </p:txBody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D20FF00D-4C70-E1C9-3B4D-4288ED4B2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Mapeo de direcciones</a:t>
            </a:r>
            <a:endParaRPr lang="en-US" altLang="es-MX"/>
          </a:p>
        </p:txBody>
      </p:sp>
      <p:sp>
        <p:nvSpPr>
          <p:cNvPr id="35845" name="Rectangle 3">
            <a:extLst>
              <a:ext uri="{FF2B5EF4-FFF2-40B4-BE49-F238E27FC236}">
                <a16:creationId xmlns:a16="http://schemas.microsoft.com/office/drawing/2014/main" id="{FC1DBABB-88FE-9F6C-9ADF-C8B488D923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Esta traducción se le llama “mapeo de direcciones” o “traducción de direcciones”.</a:t>
            </a:r>
          </a:p>
          <a:p>
            <a:pPr eaLnBrk="1" hangingPunct="1"/>
            <a:endParaRPr lang="en-US" altLang="es-MX"/>
          </a:p>
        </p:txBody>
      </p:sp>
      <p:pic>
        <p:nvPicPr>
          <p:cNvPr id="35846" name="Picture 4">
            <a:extLst>
              <a:ext uri="{FF2B5EF4-FFF2-40B4-BE49-F238E27FC236}">
                <a16:creationId xmlns:a16="http://schemas.microsoft.com/office/drawing/2014/main" id="{91A4BA9B-E2BB-53BB-6032-FC99DA9A4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95600"/>
            <a:ext cx="525780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4 Marcador de pie de página">
            <a:extLst>
              <a:ext uri="{FF2B5EF4-FFF2-40B4-BE49-F238E27FC236}">
                <a16:creationId xmlns:a16="http://schemas.microsoft.com/office/drawing/2014/main" id="{2FE88DCD-7557-4D51-C8F8-FBCBF9CA0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37891" name="5 Marcador de número de diapositiva">
            <a:extLst>
              <a:ext uri="{FF2B5EF4-FFF2-40B4-BE49-F238E27FC236}">
                <a16:creationId xmlns:a16="http://schemas.microsoft.com/office/drawing/2014/main" id="{9B347F2D-10C5-B362-ABC7-40DEA22C31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6E34C42-BB4C-A042-A276-484FDA412375}" type="slidenum">
              <a:rPr lang="pt-BR" altLang="en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pt-BR" altLang="en-MX" sz="1200">
              <a:solidFill>
                <a:srgbClr val="F30000"/>
              </a:solidFill>
            </a:endParaRPr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010BDCC6-A638-2B5C-62C4-1C5354F94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Páginas</a:t>
            </a:r>
            <a:endParaRPr lang="en-US" altLang="es-MX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C6C0957-22A9-C5E1-A2CE-A90C835F81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La memoria física y la memoria virtual están divididas en páginas de tamaño fijo.</a:t>
            </a:r>
          </a:p>
          <a:p>
            <a:pPr eaLnBrk="1" hangingPunct="1"/>
            <a:r>
              <a:rPr lang="es-MX" altLang="es-MX"/>
              <a:t>Un programa se compone de una o más páginas.</a:t>
            </a:r>
          </a:p>
          <a:p>
            <a:pPr eaLnBrk="1" hangingPunct="1"/>
            <a:r>
              <a:rPr lang="es-MX" altLang="es-MX"/>
              <a:t>El sistema operativo carga en memoria principal un número suficiente de páginas del programa.</a:t>
            </a:r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4 Marcador de pie de página">
            <a:extLst>
              <a:ext uri="{FF2B5EF4-FFF2-40B4-BE49-F238E27FC236}">
                <a16:creationId xmlns:a16="http://schemas.microsoft.com/office/drawing/2014/main" id="{0733181A-EA2D-BE41-1ADA-0EE502255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39939" name="5 Marcador de número de diapositiva">
            <a:extLst>
              <a:ext uri="{FF2B5EF4-FFF2-40B4-BE49-F238E27FC236}">
                <a16:creationId xmlns:a16="http://schemas.microsoft.com/office/drawing/2014/main" id="{3DC79B7D-F41B-C5CD-8AF3-FCFDE5A1FB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607923C-7DE4-C14D-8236-4206DC530B8A}" type="slidenum">
              <a:rPr lang="pt-BR" altLang="en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pt-BR" altLang="en-MX" sz="1200">
              <a:solidFill>
                <a:srgbClr val="F30000"/>
              </a:solidFill>
            </a:endParaRPr>
          </a:p>
        </p:txBody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4A77C055-0268-FCCA-BA2A-D60EAEF92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Direcciones virtuales y físicas</a:t>
            </a:r>
            <a:endParaRPr lang="en-US" altLang="es-MX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0928080-8046-9993-6833-C4B534C2D6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En memoria virtual, una dirección se compone de un número de página virtual y un offset.</a:t>
            </a:r>
          </a:p>
          <a:p>
            <a:pPr eaLnBrk="1" hangingPunct="1"/>
            <a:r>
              <a:rPr lang="es-MX" altLang="es-MX"/>
              <a:t>El número de página virtual se traduce a un número de página física.</a:t>
            </a:r>
            <a:endParaRPr lang="en-US" altLang="es-MX"/>
          </a:p>
        </p:txBody>
      </p:sp>
      <p:pic>
        <p:nvPicPr>
          <p:cNvPr id="24580" name="Picture 4">
            <a:extLst>
              <a:ext uri="{FF2B5EF4-FFF2-40B4-BE49-F238E27FC236}">
                <a16:creationId xmlns:a16="http://schemas.microsoft.com/office/drawing/2014/main" id="{516C3DE1-EAC6-6A8F-AA22-F2C9D1085E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271838"/>
            <a:ext cx="4419600" cy="319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4 Marcador de pie de página">
            <a:extLst>
              <a:ext uri="{FF2B5EF4-FFF2-40B4-BE49-F238E27FC236}">
                <a16:creationId xmlns:a16="http://schemas.microsoft.com/office/drawing/2014/main" id="{20C460EE-9308-2FA0-DDE8-F583CEEC4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 smtClean="0">
                <a:solidFill>
                  <a:srgbClr val="045C75"/>
                </a:solidFill>
              </a:rPr>
              <a:t>Universidad de Sonora</a:t>
            </a:r>
            <a:endParaRPr lang="es-ES" altLang="es-MX" sz="1200">
              <a:solidFill>
                <a:srgbClr val="045C75"/>
              </a:solidFill>
            </a:endParaRPr>
          </a:p>
        </p:txBody>
      </p:sp>
      <p:sp>
        <p:nvSpPr>
          <p:cNvPr id="41987" name="5 Marcador de número de diapositiva">
            <a:extLst>
              <a:ext uri="{FF2B5EF4-FFF2-40B4-BE49-F238E27FC236}">
                <a16:creationId xmlns:a16="http://schemas.microsoft.com/office/drawing/2014/main" id="{DFB375B3-D900-BB3C-9272-64D8933C2F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2B1D563-617B-C846-B1BD-E8BC12EB53B6}" type="slidenum">
              <a:rPr lang="pt-BR" altLang="en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pt-BR" altLang="en-MX" sz="1200">
              <a:solidFill>
                <a:srgbClr val="F30000"/>
              </a:solidFill>
            </a:endParaRPr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803611B0-FCB8-FF2D-7058-A286F6A05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Direcciones virtuales y físicas</a:t>
            </a:r>
            <a:endParaRPr lang="en-US" altLang="es-MX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A4C8FBD-CEBB-B8E5-2A80-4C55326FF4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El número de bits del offset determina el tamaño de la página.</a:t>
            </a:r>
          </a:p>
          <a:p>
            <a:pPr eaLnBrk="1" hangingPunct="1"/>
            <a:r>
              <a:rPr lang="es-MX" altLang="es-MX"/>
              <a:t>El número de bits del número de página virtual es mayor o igual al número de bits del número de página física.</a:t>
            </a:r>
          </a:p>
          <a:p>
            <a:pPr eaLnBrk="1" hangingPunct="1"/>
            <a:r>
              <a:rPr lang="es-MX" altLang="es-MX"/>
              <a:t>La idea es que la memoria virtual sea más grande que la memoria física.</a:t>
            </a:r>
          </a:p>
          <a:p>
            <a:pPr eaLnBrk="1" hangingPunct="1"/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theme/theme1.xml><?xml version="1.0" encoding="utf-8"?>
<a:theme xmlns:a="http://schemas.openxmlformats.org/drawingml/2006/main" name="1_Flow">
  <a:themeElements>
    <a:clrScheme name="1_Flow 1">
      <a:dk1>
        <a:srgbClr val="04617B"/>
      </a:dk1>
      <a:lt1>
        <a:srgbClr val="FFFFFF"/>
      </a:lt1>
      <a:dk2>
        <a:srgbClr val="000000"/>
      </a:dk2>
      <a:lt2>
        <a:srgbClr val="DBF5F9"/>
      </a:lt2>
      <a:accent1>
        <a:srgbClr val="0F6FC6"/>
      </a:accent1>
      <a:accent2>
        <a:srgbClr val="009DD9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1_Flow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Flow 1">
        <a:dk1>
          <a:srgbClr val="04617B"/>
        </a:dk1>
        <a:lt1>
          <a:srgbClr val="FFFFFF"/>
        </a:lt1>
        <a:dk2>
          <a:srgbClr val="00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AAAAAA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low 2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0000FF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low 3">
        <a:dk1>
          <a:srgbClr val="000000"/>
        </a:dk1>
        <a:lt1>
          <a:srgbClr val="FFFFFF"/>
        </a:lt1>
        <a:dk2>
          <a:srgbClr val="FF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0000FF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 3">
      <a:dk1>
        <a:srgbClr val="000000"/>
      </a:dk1>
      <a:lt1>
        <a:srgbClr val="FFFFFF"/>
      </a:lt1>
      <a:dk2>
        <a:srgbClr val="FF0000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0000FF"/>
      </a:hlink>
      <a:folHlink>
        <a:srgbClr val="85DFD0"/>
      </a:folHlink>
    </a:clrScheme>
    <a:fontScheme name="Flow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low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ow 2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0000FF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ow 3">
        <a:dk1>
          <a:srgbClr val="000000"/>
        </a:dk1>
        <a:lt1>
          <a:srgbClr val="FFFFFF"/>
        </a:lt1>
        <a:dk2>
          <a:srgbClr val="FF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0000FF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3424</TotalTime>
  <Words>1790</Words>
  <Application>Microsoft Office PowerPoint</Application>
  <PresentationFormat>Presentación en pantalla (4:3)</PresentationFormat>
  <Paragraphs>243</Paragraphs>
  <Slides>32</Slides>
  <Notes>26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32</vt:i4>
      </vt:variant>
    </vt:vector>
  </HeadingPairs>
  <TitlesOfParts>
    <vt:vector size="38" baseType="lpstr">
      <vt:lpstr>Arial</vt:lpstr>
      <vt:lpstr>Calibri</vt:lpstr>
      <vt:lpstr>Constantia</vt:lpstr>
      <vt:lpstr>Wingdings 2</vt:lpstr>
      <vt:lpstr>1_Flow</vt:lpstr>
      <vt:lpstr>Flow</vt:lpstr>
      <vt:lpstr>Memoria virtual</vt:lpstr>
      <vt:lpstr>Introducción</vt:lpstr>
      <vt:lpstr>Definiciones</vt:lpstr>
      <vt:lpstr>Definiciones</vt:lpstr>
      <vt:lpstr>Memoria y cachés</vt:lpstr>
      <vt:lpstr>Mapeo de direcciones</vt:lpstr>
      <vt:lpstr>Páginas</vt:lpstr>
      <vt:lpstr>Direcciones virtuales y físicas</vt:lpstr>
      <vt:lpstr>Direcciones virtuales y físicas</vt:lpstr>
      <vt:lpstr>Consideraciones de diseño</vt:lpstr>
      <vt:lpstr>Consideraciones de diseño</vt:lpstr>
      <vt:lpstr>Consideraciones de diseño</vt:lpstr>
      <vt:lpstr>Buscando una página</vt:lpstr>
      <vt:lpstr>Tabla de páginas</vt:lpstr>
      <vt:lpstr>Explicación</vt:lpstr>
      <vt:lpstr>Tabla de páginas</vt:lpstr>
      <vt:lpstr>Falta de página</vt:lpstr>
      <vt:lpstr>Área de swap</vt:lpstr>
      <vt:lpstr>Tamaño de la tabla de páginas</vt:lpstr>
      <vt:lpstr>Tamaño de la tabla de páginas</vt:lpstr>
      <vt:lpstr>TLB</vt:lpstr>
      <vt:lpstr>TLB</vt:lpstr>
      <vt:lpstr>Explicación</vt:lpstr>
      <vt:lpstr>Explicación</vt:lpstr>
      <vt:lpstr>Valores típicos de TLB</vt:lpstr>
      <vt:lpstr>Comparación</vt:lpstr>
      <vt:lpstr>Jerarquía de memoria</vt:lpstr>
      <vt:lpstr>Combinaciones</vt:lpstr>
      <vt:lpstr>Conclusión</vt:lpstr>
      <vt:lpstr>Conclusión</vt:lpstr>
      <vt:lpstr>Conclusión</vt:lpstr>
      <vt:lpstr>Conclusión</vt:lpstr>
    </vt:vector>
  </TitlesOfParts>
  <Company>The Encapuchado Software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Memoria virtual</dc:title>
  <dc:subject>Arquitectura de Computadoras</dc:subject>
  <dc:creator>TESI</dc:creator>
  <cp:lastModifiedBy>Hector Villa</cp:lastModifiedBy>
  <cp:revision>15</cp:revision>
  <dcterms:created xsi:type="dcterms:W3CDTF">2009-06-17T22:34:20Z</dcterms:created>
  <dcterms:modified xsi:type="dcterms:W3CDTF">2024-04-12T17:44:13Z</dcterms:modified>
</cp:coreProperties>
</file>